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891495" y="2568979"/>
            <a:ext cx="3358993" cy="2490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8</a:t>
            </a:r>
            <a:r>
              <a:rPr lang="ko-KR" altLang="en-US" sz="1089" dirty="0">
                <a:solidFill>
                  <a:prstClr val="black"/>
                </a:solidFill>
              </a:rPr>
              <a:t>개의 </a:t>
            </a:r>
            <a:r>
              <a:rPr lang="en-US" altLang="ko-KR" sz="1089" dirty="0">
                <a:solidFill>
                  <a:prstClr val="black"/>
                </a:solidFill>
              </a:rPr>
              <a:t>3″ </a:t>
            </a:r>
            <a:r>
              <a:rPr lang="ko-KR" altLang="en-US" sz="1089" dirty="0">
                <a:solidFill>
                  <a:prstClr val="black"/>
                </a:solidFill>
              </a:rPr>
              <a:t>풀레인지 유닛 탑재로</a:t>
            </a: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>
                <a:solidFill>
                  <a:prstClr val="black"/>
                </a:solidFill>
              </a:rPr>
              <a:t>균형 잡힌 사운드 제공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200W(AES) / 800W(PEAK) </a:t>
            </a:r>
            <a:r>
              <a:rPr lang="ko-KR" altLang="en-US" sz="1089" dirty="0">
                <a:solidFill>
                  <a:prstClr val="black"/>
                </a:solidFill>
              </a:rPr>
              <a:t>출력</a:t>
            </a:r>
            <a:r>
              <a:rPr lang="en-US" altLang="ko-KR" sz="1089" dirty="0">
                <a:solidFill>
                  <a:prstClr val="black"/>
                </a:solidFill>
              </a:rPr>
              <a:t>, 124dB </a:t>
            </a:r>
            <a:r>
              <a:rPr lang="ko-KR" altLang="en-US" sz="1089" dirty="0">
                <a:solidFill>
                  <a:prstClr val="black"/>
                </a:solidFill>
              </a:rPr>
              <a:t>최대 </a:t>
            </a:r>
            <a:r>
              <a:rPr lang="ko-KR" altLang="en-US" sz="1089" dirty="0" err="1">
                <a:solidFill>
                  <a:prstClr val="black"/>
                </a:solidFill>
              </a:rPr>
              <a:t>음압으로</a:t>
            </a:r>
            <a:r>
              <a:rPr lang="en-US" altLang="ko-KR" sz="1089" dirty="0">
                <a:solidFill>
                  <a:prstClr val="black"/>
                </a:solidFill>
              </a:rPr>
              <a:t>– </a:t>
            </a:r>
            <a:r>
              <a:rPr lang="ko-KR" altLang="en-US" sz="1089" dirty="0">
                <a:solidFill>
                  <a:prstClr val="black"/>
                </a:solidFill>
              </a:rPr>
              <a:t>강력한 퍼포먼스 구현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144°(H) × 44°(V) </a:t>
            </a:r>
            <a:r>
              <a:rPr lang="ko-KR" altLang="en-US" sz="1089" dirty="0">
                <a:solidFill>
                  <a:prstClr val="black"/>
                </a:solidFill>
              </a:rPr>
              <a:t>지향각은</a:t>
            </a: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>
                <a:solidFill>
                  <a:prstClr val="black"/>
                </a:solidFill>
              </a:rPr>
              <a:t>넓은 공간에서도 선명한 음향 유지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THD ≤0.5%</a:t>
            </a:r>
            <a:r>
              <a:rPr lang="ko-KR" altLang="en-US" sz="1089" dirty="0">
                <a:solidFill>
                  <a:prstClr val="black"/>
                </a:solidFill>
              </a:rPr>
              <a:t>의 낮은 </a:t>
            </a:r>
            <a:r>
              <a:rPr lang="ko-KR" altLang="en-US" sz="1089" dirty="0" err="1">
                <a:solidFill>
                  <a:prstClr val="black"/>
                </a:solidFill>
              </a:rPr>
              <a:t>왜곡률로</a:t>
            </a:r>
            <a:r>
              <a:rPr lang="ko-KR" altLang="en-US" sz="1089" dirty="0">
                <a:solidFill>
                  <a:prstClr val="black"/>
                </a:solidFill>
              </a:rPr>
              <a:t> 깨끗하고 정확한 사운드 전달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고급 목재 </a:t>
            </a:r>
            <a:r>
              <a:rPr lang="ko-KR" altLang="en-US" sz="1089" dirty="0" err="1">
                <a:solidFill>
                  <a:prstClr val="black"/>
                </a:solidFill>
              </a:rPr>
              <a:t>인클로저로</a:t>
            </a: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>
                <a:solidFill>
                  <a:prstClr val="black"/>
                </a:solidFill>
              </a:rPr>
              <a:t>뛰어난 음향 특성과 내구성 겸비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연결 브라켓을 통해 </a:t>
            </a:r>
            <a:r>
              <a:rPr lang="en-US" altLang="ko-KR" sz="1089" dirty="0">
                <a:solidFill>
                  <a:prstClr val="black"/>
                </a:solidFill>
              </a:rPr>
              <a:t>AC-163</a:t>
            </a:r>
            <a:r>
              <a:rPr lang="ko-KR" altLang="en-US" sz="1089" dirty="0">
                <a:solidFill>
                  <a:prstClr val="black"/>
                </a:solidFill>
              </a:rPr>
              <a:t>과 결속하여 설치가능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AC-083J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2840548" y="233376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Column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745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Column Array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178018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257724"/>
              </p:ext>
            </p:extLst>
          </p:nvPr>
        </p:nvGraphicFramePr>
        <p:xfrm>
          <a:off x="481428" y="5456514"/>
          <a:ext cx="5868248" cy="35345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87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1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8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Effective frequency range (-10dB)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106Hz-16kHz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79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Speaker unit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8×3" permanent magnet full(72mm)/0.75"(19mm)Voice-coil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709874977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Rated impedance (±20%)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513789859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Speaker power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200W(AES),800W(PEAK)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Characteristic sensitivity level (±2dB)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95dB (1W/1m)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379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Specified frequency band of sound pressure level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≥118dB Max, ≥124dB 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Total harmonic distortion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ko-KR" alt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≤</a:t>
                      </a:r>
                      <a:r>
                        <a:rPr lang="en-US" altLang="ko-KR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0.5%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Coverage Angle (horizontal/vertical)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144°(H) × 44°(V)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Product shape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Column shape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Socket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2×NL4 speakon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Installation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Wall rack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Box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Wood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Net 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8.6kg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2190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Product size (W</a:t>
                      </a:r>
                      <a:r>
                        <a:rPr lang="en-US" altLang="ko-KR" sz="1100" kern="12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×H</a:t>
                      </a:r>
                      <a:r>
                        <a:rPr lang="en-US" sz="1100" dirty="0">
                          <a:solidFill>
                            <a:srgbClr val="434343"/>
                          </a:solidFill>
                          <a:effectLst/>
                          <a:latin typeface="+mj-ea"/>
                          <a:ea typeface="+mj-ea"/>
                        </a:rPr>
                        <a:t>×D)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110×717×140mm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F445F321-4736-120A-9C7B-6D15C3354F50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5" name="그림 4" descr="전자제품, 라우드스피커, 전자 기기, 오디오 장비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5B948F-78E4-F659-E6B0-B07DACEC6F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6043" y="1838300"/>
            <a:ext cx="637608" cy="299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822</TotalTime>
  <Words>211</Words>
  <Application>Microsoft Office PowerPoint</Application>
  <PresentationFormat>A4 용지(210x297mm)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115</cp:revision>
  <cp:lastPrinted>2020-11-13T07:15:08Z</cp:lastPrinted>
  <dcterms:created xsi:type="dcterms:W3CDTF">2020-09-29T01:50:16Z</dcterms:created>
  <dcterms:modified xsi:type="dcterms:W3CDTF">2026-02-03T01:42:54Z</dcterms:modified>
</cp:coreProperties>
</file>