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1495" y="2568979"/>
            <a:ext cx="33589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16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3" </a:t>
            </a:r>
            <a:r>
              <a:rPr lang="ko-KR" altLang="en-US" sz="1089" dirty="0">
                <a:solidFill>
                  <a:prstClr val="black"/>
                </a:solidFill>
              </a:rPr>
              <a:t>풀레인지 유닛을 탑재한 패시브 컬럼 스피커로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균형 잡힌 사운드를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400W(AES) / 1600W(PEAK) </a:t>
            </a:r>
            <a:r>
              <a:rPr lang="ko-KR" altLang="en-US" sz="1089" dirty="0">
                <a:solidFill>
                  <a:prstClr val="black"/>
                </a:solidFill>
              </a:rPr>
              <a:t>출력과 </a:t>
            </a:r>
            <a:r>
              <a:rPr lang="en-US" altLang="ko-KR" sz="1089" dirty="0">
                <a:solidFill>
                  <a:prstClr val="black"/>
                </a:solidFill>
              </a:rPr>
              <a:t>128dB</a:t>
            </a:r>
            <a:r>
              <a:rPr lang="ko-KR" altLang="en-US" sz="1089" dirty="0">
                <a:solidFill>
                  <a:prstClr val="black"/>
                </a:solidFill>
              </a:rPr>
              <a:t>의 최대 </a:t>
            </a:r>
            <a:r>
              <a:rPr lang="ko-KR" altLang="en-US" sz="1089" dirty="0" err="1">
                <a:solidFill>
                  <a:prstClr val="black"/>
                </a:solidFill>
              </a:rPr>
              <a:t>음압으로</a:t>
            </a:r>
            <a:r>
              <a:rPr lang="ko-KR" altLang="en-US" sz="1089" dirty="0">
                <a:solidFill>
                  <a:prstClr val="black"/>
                </a:solidFill>
              </a:rPr>
              <a:t> 강력한 퍼포먼스를 구현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127°(</a:t>
            </a:r>
            <a:r>
              <a:rPr lang="ko-KR" altLang="en-US" sz="1089" dirty="0">
                <a:solidFill>
                  <a:prstClr val="black"/>
                </a:solidFill>
              </a:rPr>
              <a:t>수평</a:t>
            </a:r>
            <a:r>
              <a:rPr lang="en-US" altLang="ko-KR" sz="1089" dirty="0">
                <a:solidFill>
                  <a:prstClr val="black"/>
                </a:solidFill>
              </a:rPr>
              <a:t>) × 24°(</a:t>
            </a:r>
            <a:r>
              <a:rPr lang="ko-KR" altLang="en-US" sz="1089" dirty="0">
                <a:solidFill>
                  <a:prstClr val="black"/>
                </a:solidFill>
              </a:rPr>
              <a:t>수직</a:t>
            </a:r>
            <a:r>
              <a:rPr lang="en-US" altLang="ko-KR" sz="1089" dirty="0">
                <a:solidFill>
                  <a:prstClr val="black"/>
                </a:solidFill>
              </a:rPr>
              <a:t>) </a:t>
            </a:r>
            <a:r>
              <a:rPr lang="ko-KR" altLang="en-US" sz="1089" dirty="0">
                <a:solidFill>
                  <a:prstClr val="black"/>
                </a:solidFill>
              </a:rPr>
              <a:t>지향각을 갖춰 넓은 공간에서도 선명한 음향을 유지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THD ≤0.5%</a:t>
            </a:r>
            <a:r>
              <a:rPr lang="ko-KR" altLang="en-US" sz="1089" dirty="0">
                <a:solidFill>
                  <a:prstClr val="black"/>
                </a:solidFill>
              </a:rPr>
              <a:t>의 낮은 </a:t>
            </a:r>
            <a:r>
              <a:rPr lang="ko-KR" altLang="en-US" sz="1089" dirty="0" err="1">
                <a:solidFill>
                  <a:prstClr val="black"/>
                </a:solidFill>
              </a:rPr>
              <a:t>왜곡률로</a:t>
            </a:r>
            <a:r>
              <a:rPr lang="ko-KR" altLang="en-US" sz="1089" dirty="0">
                <a:solidFill>
                  <a:prstClr val="black"/>
                </a:solidFill>
              </a:rPr>
              <a:t> 깨끗하고 정확한 사운드 전달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고급 목재 </a:t>
            </a:r>
            <a:r>
              <a:rPr lang="ko-KR" altLang="en-US" sz="1089" dirty="0" err="1">
                <a:solidFill>
                  <a:prstClr val="black"/>
                </a:solidFill>
              </a:rPr>
              <a:t>인클로저로</a:t>
            </a:r>
            <a:r>
              <a:rPr lang="ko-KR" altLang="en-US" sz="1089" dirty="0">
                <a:solidFill>
                  <a:prstClr val="black"/>
                </a:solidFill>
              </a:rPr>
              <a:t> 제작되어 뛰어난 음향 특성과 내구성을 겸비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연결 브라켓을 통해 </a:t>
            </a:r>
            <a:r>
              <a:rPr lang="en-US" altLang="ko-KR" sz="1089" dirty="0">
                <a:solidFill>
                  <a:prstClr val="black"/>
                </a:solidFill>
              </a:rPr>
              <a:t>AC-083J</a:t>
            </a:r>
            <a:r>
              <a:rPr lang="ko-KR" altLang="en-US" sz="1089" dirty="0">
                <a:solidFill>
                  <a:prstClr val="black"/>
                </a:solidFill>
              </a:rPr>
              <a:t>와 결속하여 설치가능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defTabSz="514403" fontAlgn="ctr" latinLnBrk="1">
              <a:lnSpc>
                <a:spcPts val="1700"/>
              </a:lnSpc>
            </a:pP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AC-163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840548" y="233376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574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Array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5844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15337"/>
              </p:ext>
            </p:extLst>
          </p:nvPr>
        </p:nvGraphicFramePr>
        <p:xfrm>
          <a:off x="481428" y="5636937"/>
          <a:ext cx="5868248" cy="3344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Effective frequency range (-10dB)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106Hz-16kHz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7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Speaker unit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16×3" permanent magnet full(72mm)/0.75"(19mm)Voice-coil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9874977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Rated impedance (±20%)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 b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8Ω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13789859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Speaker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400W(AES),1600W(PEAK)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Characteristic sensitivity level (±2dB)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96dB/w/m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7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Specified frequency band of sound pressure level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≥122dB, peak value ≥128dB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Total harmonic distortion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b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≤</a:t>
                      </a:r>
                      <a:r>
                        <a:rPr lang="en-US" altLang="ko-KR" sz="1100" b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0.5%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Coverage Angle (horizontal/vertical)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127°x24°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Product shape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column shape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Socket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2×NL4 </a:t>
                      </a:r>
                      <a:r>
                        <a:rPr lang="en-US" sz="1100" b="0" dirty="0" err="1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speakon</a:t>
                      </a:r>
                      <a:endParaRPr lang="en-US" sz="1100" b="0" dirty="0">
                        <a:solidFill>
                          <a:srgbClr val="43434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Installation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Wall rack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Box material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wood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Net 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16kg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Product size </a:t>
                      </a:r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(W</a:t>
                      </a:r>
                      <a:r>
                        <a:rPr lang="en-US" altLang="ko-KR" sz="1100" kern="12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×H</a:t>
                      </a:r>
                      <a:r>
                        <a:rPr lang="en-US" sz="110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×D)</a:t>
                      </a:r>
                      <a:endParaRPr lang="en-US" sz="1100" dirty="0">
                        <a:solidFill>
                          <a:srgbClr val="43434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110</a:t>
                      </a:r>
                      <a:r>
                        <a:rPr lang="en-US" altLang="ko-KR" sz="1100" b="0" kern="120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×1401</a:t>
                      </a:r>
                      <a:r>
                        <a:rPr lang="en-US" sz="1100" b="0" dirty="0">
                          <a:solidFill>
                            <a:srgbClr val="434343"/>
                          </a:solidFill>
                          <a:effectLst/>
                          <a:latin typeface="+mj-ea"/>
                          <a:ea typeface="+mj-ea"/>
                        </a:rPr>
                        <a:t>×140mm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445F321-4736-120A-9C7B-6D15C3354F50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928D2B1-FAB9-93C6-91D8-E48543360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585" y="1558952"/>
            <a:ext cx="395375" cy="36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210</Words>
  <Application>Microsoft Office PowerPoint</Application>
  <PresentationFormat>A4 용지(210x297mm)</PresentationFormat>
  <Paragraphs>44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113</cp:revision>
  <cp:lastPrinted>2020-11-13T07:15:08Z</cp:lastPrinted>
  <dcterms:created xsi:type="dcterms:W3CDTF">2020-09-29T01:50:16Z</dcterms:created>
  <dcterms:modified xsi:type="dcterms:W3CDTF">2026-02-02T05:40:07Z</dcterms:modified>
</cp:coreProperties>
</file>