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60" r:id="rId2"/>
  </p:sldIdLst>
  <p:sldSz cx="6858000" cy="9906000" type="A4"/>
  <p:notesSz cx="7099300" cy="10234613"/>
  <p:defaultTextStyle>
    <a:defPPr>
      <a:defRPr lang="en-US"/>
    </a:defPPr>
    <a:lvl1pPr marL="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1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28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742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655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569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48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397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31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F23"/>
    <a:srgbClr val="DCDCDC"/>
    <a:srgbClr val="0D1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3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6/20/2025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9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41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6/20/2025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71490" y="9181395"/>
            <a:ext cx="2892138" cy="511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1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1361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</a:p>
          <a:p>
            <a:endParaRPr lang="ko-KR" altLang="en-US" sz="136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79" y="-5631"/>
            <a:ext cx="6858000" cy="991163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997532" y="9364769"/>
            <a:ext cx="2321469" cy="55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998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  <a:endParaRPr lang="en-US" altLang="ko-KR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TEL : 02-825-0300 FAX: 02-825-1141</a:t>
            </a:r>
          </a:p>
          <a:p>
            <a:endParaRPr lang="ko-KR" altLang="en-US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51" y="9086912"/>
            <a:ext cx="1527298" cy="2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2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4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6/20/2025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2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4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5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6/20/2025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7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69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 flipV="1">
            <a:off x="295480" y="828073"/>
            <a:ext cx="6312088" cy="622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95480" y="918342"/>
            <a:ext cx="2447720" cy="339449"/>
          </a:xfrm>
          <a:prstGeom prst="rect">
            <a:avLst/>
          </a:prstGeom>
        </p:spPr>
        <p:txBody>
          <a:bodyPr vert="horz" lIns="82953" tIns="41476" rIns="82953" bIns="41476" rtlCol="0" anchor="t">
            <a:noAutofit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atin typeface="+mj-ea"/>
              </a:rPr>
              <a:t>AP-1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430479" y="4350161"/>
            <a:ext cx="144075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FEATURE</a:t>
            </a:r>
            <a:endParaRPr lang="ko-KR" altLang="en-US" sz="1542" b="1" i="1" dirty="0"/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296521" y="1218231"/>
            <a:ext cx="2975505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300" b="1" i="1" dirty="0">
                <a:solidFill>
                  <a:schemeClr val="bg1">
                    <a:lumMod val="65000"/>
                  </a:schemeClr>
                </a:solidFill>
              </a:rPr>
              <a:t>Professional  Wireless MIC System</a:t>
            </a:r>
            <a:endParaRPr lang="ko-KR" altLang="en-US" sz="13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95480" y="470583"/>
            <a:ext cx="6312088" cy="357490"/>
          </a:xfrm>
          <a:prstGeom prst="rect">
            <a:avLst/>
          </a:prstGeom>
          <a:solidFill>
            <a:srgbClr val="0D1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29" name="직사각형 28"/>
          <p:cNvSpPr/>
          <p:nvPr/>
        </p:nvSpPr>
        <p:spPr>
          <a:xfrm>
            <a:off x="308042" y="478489"/>
            <a:ext cx="152727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chemeClr val="bg1"/>
                </a:solidFill>
              </a:rPr>
              <a:t>Antenna Booster</a:t>
            </a:r>
            <a:endParaRPr lang="ko-KR" altLang="en-US" sz="1500" b="1" dirty="0">
              <a:solidFill>
                <a:schemeClr val="bg1"/>
              </a:solidFill>
            </a:endParaRPr>
          </a:p>
        </p:txBody>
      </p:sp>
      <p:sp>
        <p:nvSpPr>
          <p:cNvPr id="31" name="제목 1"/>
          <p:cNvSpPr txBox="1">
            <a:spLocks/>
          </p:cNvSpPr>
          <p:nvPr/>
        </p:nvSpPr>
        <p:spPr>
          <a:xfrm>
            <a:off x="430481" y="5352240"/>
            <a:ext cx="184796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SPECIFICATION</a:t>
            </a:r>
            <a:endParaRPr lang="ko-KR" altLang="en-US" sz="1542" b="1" i="1" dirty="0"/>
          </a:p>
        </p:txBody>
      </p:sp>
      <p:sp>
        <p:nvSpPr>
          <p:cNvPr id="6" name="직사각형 5"/>
          <p:cNvSpPr/>
          <p:nvPr/>
        </p:nvSpPr>
        <p:spPr>
          <a:xfrm>
            <a:off x="1" y="9195977"/>
            <a:ext cx="6857999" cy="5360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129600"/>
              </p:ext>
            </p:extLst>
          </p:nvPr>
        </p:nvGraphicFramePr>
        <p:xfrm>
          <a:off x="481428" y="5643469"/>
          <a:ext cx="5868248" cy="304429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90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76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024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항목</a:t>
                      </a:r>
                    </a:p>
                  </a:txBody>
                  <a:tcPr marL="82953" marR="82953" marT="41476" marB="4147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세부내용</a:t>
                      </a: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7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RF Carrier Frequency Range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500MHz-1GHz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7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Terminal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TNC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57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VSWR (Voltage Standing Wave Ratio)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I/O ≤3:1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37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Noise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3dB classic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37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Power Supply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DC9V 600mA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37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Operating Temperature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-20℃ to +60℃℃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57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Dimension (HxHxD)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61mm × 60mm × 24mm (</a:t>
                      </a:r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전체 폭 </a:t>
                      </a:r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95mm, </a:t>
                      </a:r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커넥터 포함</a:t>
                      </a:r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37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Weight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136g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64" y="9173970"/>
            <a:ext cx="646598" cy="53602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43" y="1104858"/>
            <a:ext cx="1244803" cy="228704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D9FD7723-AECF-A579-F6B1-B15C1698EF43}"/>
              </a:ext>
            </a:extLst>
          </p:cNvPr>
          <p:cNvSpPr txBox="1"/>
          <p:nvPr/>
        </p:nvSpPr>
        <p:spPr>
          <a:xfrm>
            <a:off x="3519445" y="9311128"/>
            <a:ext cx="2331683" cy="440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13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28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742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655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569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483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397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310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900"/>
              </a:lnSpc>
            </a:pPr>
            <a:r>
              <a:rPr lang="en-US" altLang="ko-KR" sz="1050" b="1" dirty="0">
                <a:solidFill>
                  <a:schemeClr val="bg1"/>
                </a:solidFill>
                <a:latin typeface="+mj-lt"/>
              </a:rPr>
              <a:t>www.voatek.com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e-mail : voatek@naver.com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Tel : 031-8011-0388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0721E8C-CE13-B0B7-CE1C-54186B04B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428" y="4626553"/>
            <a:ext cx="4538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ko-KR" altLang="ko-KR" sz="1089" dirty="0">
                <a:solidFill>
                  <a:prstClr val="black"/>
                </a:solidFill>
              </a:rPr>
              <a:t>RF 신호를 안정적으로 분배하여 수신 성능 향상</a:t>
            </a:r>
          </a:p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ko-KR" altLang="ko-KR" sz="1089" dirty="0">
                <a:solidFill>
                  <a:prstClr val="black"/>
                </a:solidFill>
              </a:rPr>
              <a:t>내부 손실을 최소화해 고품질 신호 전달과 높은 신뢰성 제공</a:t>
            </a:r>
          </a:p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ko-KR" altLang="ko-KR" sz="1089" dirty="0">
                <a:solidFill>
                  <a:prstClr val="black"/>
                </a:solidFill>
              </a:rPr>
              <a:t>설치가 간편하고 다양한 환경에서 안정적인 사용 가능</a:t>
            </a:r>
          </a:p>
        </p:txBody>
      </p:sp>
      <p:pic>
        <p:nvPicPr>
          <p:cNvPr id="7" name="그림 6" descr="텍스트, 어댑터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9F031B4-D571-C30D-8914-D4086DB7F6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915" y="1604703"/>
            <a:ext cx="5868248" cy="281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81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851</TotalTime>
  <Words>104</Words>
  <Application>Microsoft Office PowerPoint</Application>
  <PresentationFormat>A4 용지(210x297mm)</PresentationFormat>
  <Paragraphs>29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맑은 고딕</vt:lpstr>
      <vt:lpstr>Arial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노 윤섭</dc:creator>
  <cp:lastModifiedBy>민경 신</cp:lastModifiedBy>
  <cp:revision>78</cp:revision>
  <cp:lastPrinted>2020-11-13T07:15:08Z</cp:lastPrinted>
  <dcterms:created xsi:type="dcterms:W3CDTF">2020-09-29T01:50:16Z</dcterms:created>
  <dcterms:modified xsi:type="dcterms:W3CDTF">2025-06-20T05:51:11Z</dcterms:modified>
</cp:coreProperties>
</file>