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AP-12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35016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5272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Antenna Splitter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5224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91188"/>
              </p:ext>
            </p:extLst>
          </p:nvPr>
        </p:nvGraphicFramePr>
        <p:xfrm>
          <a:off x="481428" y="5643469"/>
          <a:ext cx="5868248" cy="30442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Carrier 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500MHz-1GHz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Terminal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TNC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VSWR (Voltage Standing Wave Ratio)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I/O ≤3:1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3dB classic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Supply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DC9V 600mA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Operating Temperature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-20℃ to +60℃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68mm(W) × 85mm(H) × 26mm(D) 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전체 높이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120mm,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커넥터 포함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160g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9FD7723-AECF-A579-F6B1-B15C1698EF43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721E8C-CE13-B0B7-CE1C-54186B04B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28" y="4626553"/>
            <a:ext cx="453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RF 신호를 안정적으로 분배하여 수신 성능 향상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내부 손실을 최소화해 고품질 신호 전달과 높은 신뢰성 제공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ko-KR" sz="1089" dirty="0">
                <a:solidFill>
                  <a:prstClr val="black"/>
                </a:solidFill>
              </a:rPr>
              <a:t>설치가 간편하고 다양한 환경에서 안정적인 사용 가능</a:t>
            </a:r>
          </a:p>
        </p:txBody>
      </p:sp>
      <p:pic>
        <p:nvPicPr>
          <p:cNvPr id="13" name="그림 12" descr="전자제품, 전자 기기, 튜브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F8DD35-B830-F3F2-FBA2-668FC6951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83" y="1888033"/>
            <a:ext cx="4069724" cy="25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110</Words>
  <Application>Microsoft Office PowerPoint</Application>
  <PresentationFormat>A4 용지(210x297mm)</PresentationFormat>
  <Paragraphs>29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77</cp:revision>
  <cp:lastPrinted>2020-11-13T07:15:08Z</cp:lastPrinted>
  <dcterms:created xsi:type="dcterms:W3CDTF">2020-09-29T01:50:16Z</dcterms:created>
  <dcterms:modified xsi:type="dcterms:W3CDTF">2025-06-20T05:46:37Z</dcterms:modified>
</cp:coreProperties>
</file>