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5" y="3878144"/>
            <a:ext cx="5868251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2.75</a:t>
            </a:r>
            <a:r>
              <a:rPr lang="ko-KR" altLang="en-US" sz="1089" dirty="0">
                <a:solidFill>
                  <a:prstClr val="black"/>
                </a:solidFill>
              </a:rPr>
              <a:t>인치 </a:t>
            </a:r>
            <a:r>
              <a:rPr lang="en-US" altLang="ko-KR" sz="1089" dirty="0">
                <a:solidFill>
                  <a:prstClr val="black"/>
                </a:solidFill>
              </a:rPr>
              <a:t>240*400 </a:t>
            </a:r>
            <a:r>
              <a:rPr lang="ko-KR" altLang="en-US" sz="1089" dirty="0">
                <a:solidFill>
                  <a:prstClr val="black"/>
                </a:solidFill>
              </a:rPr>
              <a:t>픽셀의 </a:t>
            </a:r>
            <a:r>
              <a:rPr lang="ko-KR" altLang="en-US" sz="1089" dirty="0" err="1">
                <a:solidFill>
                  <a:prstClr val="black"/>
                </a:solidFill>
              </a:rPr>
              <a:t>컬러풀한</a:t>
            </a:r>
            <a:r>
              <a:rPr lang="ko-KR" altLang="en-US" sz="1089" dirty="0">
                <a:solidFill>
                  <a:prstClr val="black"/>
                </a:solidFill>
              </a:rPr>
              <a:t> 터치스크린 탑재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 err="1">
                <a:solidFill>
                  <a:prstClr val="black"/>
                </a:solidFill>
              </a:rPr>
              <a:t>고전력</a:t>
            </a:r>
            <a:r>
              <a:rPr lang="ko-KR" altLang="en-US" sz="1089" dirty="0">
                <a:solidFill>
                  <a:prstClr val="black"/>
                </a:solidFill>
              </a:rPr>
              <a:t> 부동 소수점 </a:t>
            </a:r>
            <a:r>
              <a:rPr lang="en-US" altLang="ko-KR" sz="1089" dirty="0">
                <a:solidFill>
                  <a:prstClr val="black"/>
                </a:solidFill>
              </a:rPr>
              <a:t>32</a:t>
            </a:r>
            <a:r>
              <a:rPr lang="ko-KR" altLang="en-US" sz="1089" dirty="0">
                <a:solidFill>
                  <a:prstClr val="black"/>
                </a:solidFill>
              </a:rPr>
              <a:t>비트 </a:t>
            </a:r>
            <a:r>
              <a:rPr lang="en-US" altLang="ko-KR" sz="1089" dirty="0">
                <a:solidFill>
                  <a:prstClr val="black"/>
                </a:solidFill>
              </a:rPr>
              <a:t>DSP </a:t>
            </a:r>
            <a:r>
              <a:rPr lang="ko-KR" altLang="en-US" sz="1089" dirty="0">
                <a:solidFill>
                  <a:prstClr val="black"/>
                </a:solidFill>
              </a:rPr>
              <a:t>기술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6</a:t>
            </a:r>
            <a:r>
              <a:rPr lang="ko-KR" altLang="en-US" sz="1089" dirty="0">
                <a:solidFill>
                  <a:prstClr val="black"/>
                </a:solidFill>
              </a:rPr>
              <a:t>가지 방식의 아날로그 및 </a:t>
            </a:r>
            <a:r>
              <a:rPr lang="en-US" altLang="ko-KR" sz="1089" dirty="0">
                <a:solidFill>
                  <a:prstClr val="black"/>
                </a:solidFill>
              </a:rPr>
              <a:t>1</a:t>
            </a:r>
            <a:r>
              <a:rPr lang="ko-KR" altLang="en-US" sz="1089" dirty="0">
                <a:solidFill>
                  <a:prstClr val="black"/>
                </a:solidFill>
              </a:rPr>
              <a:t>개의 </a:t>
            </a:r>
            <a:r>
              <a:rPr lang="en-US" altLang="ko-KR" sz="1089" dirty="0">
                <a:solidFill>
                  <a:prstClr val="black"/>
                </a:solidFill>
              </a:rPr>
              <a:t>S/PDIF </a:t>
            </a:r>
            <a:r>
              <a:rPr lang="ko-KR" altLang="en-US" sz="1089" dirty="0" err="1">
                <a:solidFill>
                  <a:prstClr val="black"/>
                </a:solidFill>
              </a:rPr>
              <a:t>동축</a:t>
            </a:r>
            <a:r>
              <a:rPr lang="ko-KR" altLang="en-US" sz="1089" dirty="0">
                <a:solidFill>
                  <a:prstClr val="black"/>
                </a:solidFill>
              </a:rPr>
              <a:t> 스테레오 입력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각 방식은 </a:t>
            </a:r>
            <a:r>
              <a:rPr lang="en-US" altLang="ko-KR" sz="1089" dirty="0">
                <a:solidFill>
                  <a:prstClr val="black"/>
                </a:solidFill>
              </a:rPr>
              <a:t>7</a:t>
            </a:r>
            <a:r>
              <a:rPr lang="ko-KR" altLang="en-US" sz="1089" dirty="0">
                <a:solidFill>
                  <a:prstClr val="black"/>
                </a:solidFill>
              </a:rPr>
              <a:t>개의 밴드 매개변수 </a:t>
            </a:r>
            <a:r>
              <a:rPr lang="en-US" altLang="ko-KR" sz="1089" dirty="0">
                <a:solidFill>
                  <a:prstClr val="black"/>
                </a:solidFill>
              </a:rPr>
              <a:t>EQ, </a:t>
            </a:r>
            <a:r>
              <a:rPr lang="ko-KR" altLang="en-US" sz="1089" dirty="0">
                <a:solidFill>
                  <a:prstClr val="black"/>
                </a:solidFill>
              </a:rPr>
              <a:t>하이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로우 패스 필터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컴프레서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노이즈 게이트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위상 및 경로를 독립적으로 </a:t>
            </a:r>
            <a:r>
              <a:rPr lang="ko-KR" altLang="en-US" sz="1089" dirty="0" err="1">
                <a:solidFill>
                  <a:prstClr val="black"/>
                </a:solidFill>
              </a:rPr>
              <a:t>설정가능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8</a:t>
            </a:r>
            <a:r>
              <a:rPr lang="ko-KR" altLang="en-US" sz="1089" dirty="0">
                <a:solidFill>
                  <a:prstClr val="black"/>
                </a:solidFill>
              </a:rPr>
              <a:t>가지 방식의 출력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각 방식은 하이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로우 패스 필터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 err="1">
                <a:solidFill>
                  <a:prstClr val="black"/>
                </a:solidFill>
              </a:rPr>
              <a:t>리미터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 err="1">
                <a:solidFill>
                  <a:prstClr val="black"/>
                </a:solidFill>
              </a:rPr>
              <a:t>딜레이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위상이 있는 </a:t>
            </a:r>
            <a:r>
              <a:rPr lang="en-US" altLang="ko-KR" sz="1089" dirty="0">
                <a:solidFill>
                  <a:prstClr val="black"/>
                </a:solidFill>
              </a:rPr>
              <a:t>7</a:t>
            </a:r>
            <a:r>
              <a:rPr lang="ko-KR" altLang="en-US" sz="1089" dirty="0">
                <a:solidFill>
                  <a:prstClr val="black"/>
                </a:solidFill>
              </a:rPr>
              <a:t>개 밴드 매개변수 </a:t>
            </a:r>
            <a:r>
              <a:rPr lang="en-US" altLang="ko-KR" sz="1089" dirty="0">
                <a:solidFill>
                  <a:prstClr val="black"/>
                </a:solidFill>
              </a:rPr>
              <a:t>EQ</a:t>
            </a:r>
            <a:r>
              <a:rPr lang="ko-KR" altLang="en-US" sz="1089" dirty="0">
                <a:solidFill>
                  <a:prstClr val="black"/>
                </a:solidFill>
              </a:rPr>
              <a:t>를 독립적으로 설정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IN </a:t>
            </a:r>
            <a:r>
              <a:rPr lang="ko-KR" altLang="en-US" sz="1089" dirty="0">
                <a:solidFill>
                  <a:prstClr val="black"/>
                </a:solidFill>
              </a:rPr>
              <a:t>채널 간 또는 </a:t>
            </a:r>
            <a:r>
              <a:rPr lang="en-US" altLang="ko-KR" sz="1089" dirty="0">
                <a:solidFill>
                  <a:prstClr val="black"/>
                </a:solidFill>
              </a:rPr>
              <a:t>OUT </a:t>
            </a:r>
            <a:r>
              <a:rPr lang="ko-KR" altLang="en-US" sz="1089" dirty="0">
                <a:solidFill>
                  <a:prstClr val="black"/>
                </a:solidFill>
              </a:rPr>
              <a:t>채널 간 </a:t>
            </a:r>
            <a:r>
              <a:rPr lang="ko-KR" altLang="en-US" sz="1089" dirty="0" err="1">
                <a:solidFill>
                  <a:prstClr val="black"/>
                </a:solidFill>
              </a:rPr>
              <a:t>파라미터</a:t>
            </a:r>
            <a:r>
              <a:rPr lang="ko-KR" altLang="en-US" sz="1089" dirty="0">
                <a:solidFill>
                  <a:prstClr val="black"/>
                </a:solidFill>
              </a:rPr>
              <a:t> 복사가 용이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RS232, USB </a:t>
            </a:r>
            <a:r>
              <a:rPr lang="ko-KR" altLang="en-US" sz="1089" dirty="0">
                <a:solidFill>
                  <a:prstClr val="black"/>
                </a:solidFill>
              </a:rPr>
              <a:t>또는 </a:t>
            </a:r>
            <a:r>
              <a:rPr lang="en-US" altLang="ko-KR" sz="1089" dirty="0">
                <a:solidFill>
                  <a:prstClr val="black"/>
                </a:solidFill>
              </a:rPr>
              <a:t>WIFI</a:t>
            </a:r>
            <a:r>
              <a:rPr lang="ko-KR" altLang="en-US" sz="1089" dirty="0">
                <a:solidFill>
                  <a:prstClr val="black"/>
                </a:solidFill>
              </a:rPr>
              <a:t>로 </a:t>
            </a:r>
            <a:r>
              <a:rPr lang="en-US" altLang="ko-KR" sz="1089" dirty="0">
                <a:solidFill>
                  <a:prstClr val="black"/>
                </a:solidFill>
              </a:rPr>
              <a:t>PC</a:t>
            </a:r>
            <a:r>
              <a:rPr lang="ko-KR" altLang="en-US" sz="1089" dirty="0">
                <a:solidFill>
                  <a:prstClr val="black"/>
                </a:solidFill>
              </a:rPr>
              <a:t>와 연결 기능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AT-8080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642927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00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Digital Signal Processor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4420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DIGITAL SIGNAL PROCESSOR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717404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702604"/>
              </p:ext>
            </p:extLst>
          </p:nvPr>
        </p:nvGraphicFramePr>
        <p:xfrm>
          <a:off x="462217" y="6029280"/>
          <a:ext cx="5868249" cy="30164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6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587">
                  <a:extLst>
                    <a:ext uri="{9D8B030D-6E8A-4147-A177-3AD203B41FA5}">
                      <a16:colId xmlns:a16="http://schemas.microsoft.com/office/drawing/2014/main" val="4262730944"/>
                    </a:ext>
                  </a:extLst>
                </a:gridCol>
              </a:tblGrid>
              <a:tr h="3620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ANALOG INPUT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COAXIAL INPUT</a:t>
                      </a:r>
                      <a:endParaRPr lang="ko-KR" altLang="en-US" sz="12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SNR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115dB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120dB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THD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&lt;0.01%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&lt;0.005%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20-20KHz(‡ 1dB)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20-20KHz(= 1dB)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Input Level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+7dBu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+2dBu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Output Level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+12dBu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+12dBu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 Impedance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300</a:t>
                      </a:r>
                      <a:r>
                        <a:rPr lang="el-GR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300</a:t>
                      </a:r>
                      <a:r>
                        <a:rPr lang="el-GR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Ω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Input Impedance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10K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10K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AD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192KHz 24bit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192KHz 24bit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DA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192KHz 24bit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192KHz 24bit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3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규격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WxDxH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108000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483 x 200 x 45mm</a:t>
                      </a:r>
                    </a:p>
                  </a:txBody>
                  <a:tcPr marL="108000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806631727"/>
                  </a:ext>
                </a:extLst>
              </a:tr>
              <a:tr h="2413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무게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0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2.9kg</a:t>
                      </a:r>
                    </a:p>
                  </a:txBody>
                  <a:tcPr marL="108000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2244091017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69" y="2051786"/>
            <a:ext cx="5297547" cy="64573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4" y="2844173"/>
            <a:ext cx="4931872" cy="5558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03ADB3-5FA5-EE43-0261-2A795B2DAFA9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918</TotalTime>
  <Words>196</Words>
  <Application>Microsoft Office PowerPoint</Application>
  <PresentationFormat>A4 용지(210x297mm)</PresentationFormat>
  <Paragraphs>48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126</cp:revision>
  <cp:lastPrinted>2020-11-13T07:15:08Z</cp:lastPrinted>
  <dcterms:created xsi:type="dcterms:W3CDTF">2020-09-29T01:50:16Z</dcterms:created>
  <dcterms:modified xsi:type="dcterms:W3CDTF">2025-02-21T06:00:19Z</dcterms:modified>
</cp:coreProperties>
</file>