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65854"/>
            <a:ext cx="58249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UHF 900MHz </a:t>
            </a:r>
            <a:r>
              <a:rPr lang="ko-KR" altLang="en-US" sz="1089" dirty="0">
                <a:solidFill>
                  <a:prstClr val="black"/>
                </a:solidFill>
              </a:rPr>
              <a:t>가변형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무선 시스템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PLL </a:t>
            </a:r>
            <a:r>
              <a:rPr lang="ko-KR" altLang="en-US" sz="1089" dirty="0">
                <a:solidFill>
                  <a:prstClr val="black"/>
                </a:solidFill>
              </a:rPr>
              <a:t>자동 채널 </a:t>
            </a: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방식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송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수신기 디스플레이 모니터링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선명한 음질과 신호 안정성 제공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BW-2R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0959" y="414318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5349783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3008"/>
              </p:ext>
            </p:extLst>
          </p:nvPr>
        </p:nvGraphicFramePr>
        <p:xfrm>
          <a:off x="308042" y="5626370"/>
          <a:ext cx="3044758" cy="31074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7558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172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(BW-2R)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4852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Receiver Way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Super heterodyne twice frequency conversion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971231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Stray radiation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621073"/>
                  </a:ext>
                </a:extLst>
              </a:tr>
              <a:tr h="721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Antenna Access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+4dB(1.25V)/5KΩ, Balanced +10dB(2.5V)/600Ω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2635576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supply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11-16V (Rated 12V)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186094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210*42*145mm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6098067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27766"/>
              </p:ext>
            </p:extLst>
          </p:nvPr>
        </p:nvGraphicFramePr>
        <p:xfrm>
          <a:off x="3505202" y="5635008"/>
          <a:ext cx="3102366" cy="3336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4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(BW-2H)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MIC Pattern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Cardioid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9839546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Modulation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8862845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4653617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Quantity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available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Stability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±0.005%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Harmonic radiation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110dB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Deviation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+45KHz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&gt;105dB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T.H.D distortion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&lt;0.·5%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1678337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5~10MW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230*47mm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629753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0D42EC3-059D-4376-8DD2-B3EDE621B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43" y="1575895"/>
            <a:ext cx="3641766" cy="331676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5D8EC6B-629E-9B9D-C100-B5B8104A74B6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159</Words>
  <Application>Microsoft Office PowerPoint</Application>
  <PresentationFormat>A4 용지(210x297mm)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104</cp:revision>
  <cp:lastPrinted>2020-11-13T07:15:08Z</cp:lastPrinted>
  <dcterms:created xsi:type="dcterms:W3CDTF">2020-09-29T01:50:16Z</dcterms:created>
  <dcterms:modified xsi:type="dcterms:W3CDTF">2025-02-21T06:18:13Z</dcterms:modified>
</cp:coreProperties>
</file>