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전자제품, 라우터, 전자 기기이(가) 표시된 사진">
            <a:extLst>
              <a:ext uri="{FF2B5EF4-FFF2-40B4-BE49-F238E27FC236}">
                <a16:creationId xmlns:a16="http://schemas.microsoft.com/office/drawing/2014/main" id="{B8BFF908-928A-69F2-1C9D-29CE9ADC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80" y="1569666"/>
            <a:ext cx="6163775" cy="46095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9395" y="2368299"/>
            <a:ext cx="46380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여러 무선 송신기의 안테나 출력을 하나의 송신 안테나로 통합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최적의 </a:t>
            </a:r>
            <a:r>
              <a:rPr lang="en-US" altLang="ko-KR" sz="1089" dirty="0">
                <a:solidFill>
                  <a:prstClr val="black"/>
                </a:solidFill>
              </a:rPr>
              <a:t>RF </a:t>
            </a:r>
            <a:r>
              <a:rPr lang="ko-KR" altLang="en-US" sz="1089" dirty="0">
                <a:solidFill>
                  <a:prstClr val="black"/>
                </a:solidFill>
              </a:rPr>
              <a:t>성능 제공으로 안정적인 무선 전송 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450MHz~950MHz </a:t>
            </a:r>
            <a:r>
              <a:rPr lang="ko-KR" altLang="en-US" sz="1089" dirty="0">
                <a:solidFill>
                  <a:prstClr val="black"/>
                </a:solidFill>
              </a:rPr>
              <a:t>범위에서 폭넓은 호환성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DC </a:t>
            </a:r>
            <a:r>
              <a:rPr lang="ko-KR" altLang="en-US" sz="1089" dirty="0">
                <a:solidFill>
                  <a:prstClr val="black"/>
                </a:solidFill>
              </a:rPr>
              <a:t>출력으로 송신기에 직접 전원 공급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별도의 안테나 시스템 투자 없이 효율적인 운영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불필요한 노이즈 제거로 더욱 깨끗한 신호 유지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CB-41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278449" y="213308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Antenna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73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 Combiner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8475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69799"/>
              </p:ext>
            </p:extLst>
          </p:nvPr>
        </p:nvGraphicFramePr>
        <p:xfrm>
          <a:off x="462217" y="5696631"/>
          <a:ext cx="5965302" cy="33061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세부내용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450 -950MHz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Connectors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Up to 4 transmitters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Full System Gain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0dB(±2dB)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RF Input 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+20d Bm (100mw)/CH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LED Indicator (Input signal Threshold)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&gt;+5dBm (Threshold Power)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Consumption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60W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/ Output Connectors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BNC@500: 4 Antenna Input at back, 1 Antenna Output at front. DC Output Jacks: 4 at back.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Output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12V1A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220AC,50/60Hz, MAX 2A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(WxDxH)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480 x 225 x 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806631727"/>
                  </a:ext>
                </a:extLst>
              </a:tr>
              <a:tr h="25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2.17kg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24409101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3ADB3-5FA5-EE43-0261-2A795B2DAFA9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168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129</cp:revision>
  <cp:lastPrinted>2020-11-13T07:15:08Z</cp:lastPrinted>
  <dcterms:created xsi:type="dcterms:W3CDTF">2020-09-29T01:50:16Z</dcterms:created>
  <dcterms:modified xsi:type="dcterms:W3CDTF">2025-06-26T06:08:57Z</dcterms:modified>
</cp:coreProperties>
</file>