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368" autoAdjust="0"/>
  </p:normalViewPr>
  <p:slideViewPr>
    <p:cSldViewPr snapToGrid="0">
      <p:cViewPr varScale="1">
        <p:scale>
          <a:sx n="77" d="100"/>
          <a:sy n="77" d="100"/>
        </p:scale>
        <p:origin x="38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324143"/>
            <a:ext cx="5868250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PLL UHF 2ch </a:t>
            </a:r>
            <a:r>
              <a:rPr lang="ko-KR" altLang="en-US" sz="1089" dirty="0">
                <a:solidFill>
                  <a:prstClr val="black"/>
                </a:solidFill>
              </a:rPr>
              <a:t>고품질 유닛 탑재로 선명하고 깨끗한 음질 제공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USB-C </a:t>
            </a:r>
            <a:r>
              <a:rPr lang="ko-KR" altLang="en-US" sz="1089" dirty="0">
                <a:solidFill>
                  <a:prstClr val="black"/>
                </a:solidFill>
              </a:rPr>
              <a:t>타입 </a:t>
            </a:r>
            <a:r>
              <a:rPr lang="ko-KR" altLang="en-US" sz="1089" dirty="0" err="1">
                <a:solidFill>
                  <a:prstClr val="black"/>
                </a:solidFill>
              </a:rPr>
              <a:t>충전식</a:t>
            </a:r>
            <a:r>
              <a:rPr lang="ko-KR" altLang="en-US" sz="1089" dirty="0">
                <a:solidFill>
                  <a:prstClr val="black"/>
                </a:solidFill>
              </a:rPr>
              <a:t> 마이크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MUTE </a:t>
            </a:r>
            <a:r>
              <a:rPr lang="ko-KR" altLang="en-US" sz="1089" dirty="0">
                <a:solidFill>
                  <a:prstClr val="black"/>
                </a:solidFill>
              </a:rPr>
              <a:t>및 </a:t>
            </a:r>
            <a:r>
              <a:rPr lang="en-US" altLang="ko-KR" sz="1089" dirty="0">
                <a:solidFill>
                  <a:prstClr val="black"/>
                </a:solidFill>
              </a:rPr>
              <a:t>ON/OFF </a:t>
            </a:r>
            <a:r>
              <a:rPr lang="ko-KR" altLang="en-US" sz="1089" dirty="0">
                <a:solidFill>
                  <a:prstClr val="black"/>
                </a:solidFill>
              </a:rPr>
              <a:t>스위치 옵션 설정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Gyroscope </a:t>
            </a:r>
            <a:r>
              <a:rPr lang="ko-KR" altLang="en-US" sz="1089" dirty="0">
                <a:solidFill>
                  <a:prstClr val="black"/>
                </a:solidFill>
              </a:rPr>
              <a:t>기능으로 마이크 떨어뜨렸을 시 소음 자동 차단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CG-920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8892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39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2CH Receiver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5224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079865"/>
              </p:ext>
            </p:extLst>
          </p:nvPr>
        </p:nvGraphicFramePr>
        <p:xfrm>
          <a:off x="481428" y="5643470"/>
          <a:ext cx="3005484" cy="331338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05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18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수신기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CG-920R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Carrier Frequency Range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dirty="0">
                          <a:effectLst/>
                        </a:rPr>
                        <a:t>925.0 ~ 937.5MHz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stability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altLang="ko-KR">
                          <a:effectLst/>
                        </a:rPr>
                        <a:t>±0.001%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Max Deviation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±50KHz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Oscillation Mode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dirty="0">
                          <a:effectLst/>
                        </a:rPr>
                        <a:t>PLL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Modulation Mode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FM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S&amp;N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&gt;105dB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T.H.D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&lt; 0.5%@1KHz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Sensitivity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1.2/UV@S/N=12dB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Power Supply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dirty="0">
                          <a:effectLst/>
                        </a:rPr>
                        <a:t>12V 1000mA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Free standing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0-400mV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Mixed style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0-300mV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Size (</a:t>
                      </a:r>
                      <a:r>
                        <a:rPr lang="en-US" sz="1000" b="1" dirty="0" err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WxDxH</a:t>
                      </a:r>
                      <a:r>
                        <a:rPr lang="en-US" sz="1000" b="1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) 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altLang="ko-KR">
                          <a:effectLst/>
                        </a:rPr>
                        <a:t>480*45*420mm</a:t>
                      </a:r>
                      <a:endParaRPr lang="en-US" altLang="ko-KR" dirty="0">
                        <a:effectLst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graphicFrame>
        <p:nvGraphicFramePr>
          <p:cNvPr id="17" name="표 16">
            <a:extLst>
              <a:ext uri="{FF2B5EF4-FFF2-40B4-BE49-F238E27FC236}">
                <a16:creationId xmlns:a16="http://schemas.microsoft.com/office/drawing/2014/main" id="{F7CC1E6E-B913-4850-863A-3440BEAEDB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338208"/>
              </p:ext>
            </p:extLst>
          </p:nvPr>
        </p:nvGraphicFramePr>
        <p:xfrm>
          <a:off x="3537858" y="5643469"/>
          <a:ext cx="2979587" cy="33283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61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8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759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송신기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CG-900H/CG-900B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6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Carrier Frequency Range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dirty="0">
                          <a:effectLst/>
                        </a:rPr>
                        <a:t>925.0 ~ 937.5MHz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1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Bandwidth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30MHz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6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Switching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dirty="0">
                          <a:effectLst/>
                        </a:rPr>
                        <a:t>IR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1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Output Power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30mW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6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Harmonic Radiation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&lt;-50dBc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Battery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>
                          <a:effectLst/>
                        </a:rPr>
                        <a:t>18650 lithium battery 1 pc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79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Battery Life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dirty="0">
                          <a:effectLst/>
                        </a:rPr>
                        <a:t>Hand &gt; 15 hours/ </a:t>
                      </a:r>
                      <a:r>
                        <a:rPr lang="en-US" dirty="0" err="1">
                          <a:effectLst/>
                        </a:rPr>
                        <a:t>Beltpack</a:t>
                      </a:r>
                      <a:r>
                        <a:rPr lang="en-US" dirty="0">
                          <a:effectLst/>
                        </a:rPr>
                        <a:t> &gt; 4 hours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1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Size (</a:t>
                      </a:r>
                      <a:r>
                        <a:rPr lang="en-US" sz="1000" b="1" dirty="0" err="1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WxDxH</a:t>
                      </a:r>
                      <a:r>
                        <a:rPr lang="en-US" sz="1000" b="1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) 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dirty="0">
                          <a:effectLst/>
                        </a:rPr>
                        <a:t>Hand 275*48mm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그림 4">
            <a:extLst>
              <a:ext uri="{FF2B5EF4-FFF2-40B4-BE49-F238E27FC236}">
                <a16:creationId xmlns:a16="http://schemas.microsoft.com/office/drawing/2014/main" id="{5199A2BA-6E67-4C4F-82EB-E5B09CF79E6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6240" b="28462"/>
          <a:stretch/>
        </p:blipFill>
        <p:spPr>
          <a:xfrm>
            <a:off x="559803" y="1571933"/>
            <a:ext cx="5547360" cy="2512869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388695A9-E016-C25C-313B-48824C2ED339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739</TotalTime>
  <Words>165</Words>
  <Application>Microsoft Office PowerPoint</Application>
  <PresentationFormat>A4 용지(210x297mm)</PresentationFormat>
  <Paragraphs>56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85</cp:revision>
  <cp:lastPrinted>2020-11-13T07:15:08Z</cp:lastPrinted>
  <dcterms:created xsi:type="dcterms:W3CDTF">2020-09-29T01:50:16Z</dcterms:created>
  <dcterms:modified xsi:type="dcterms:W3CDTF">2025-02-21T06:18:07Z</dcterms:modified>
</cp:coreProperties>
</file>