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5"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>
                <a:solidFill>
                  <a:prstClr val="black"/>
                </a:solidFill>
              </a:rPr>
              <a:t>.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CL-305T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52821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5"  coaxial speaker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20/10/5/2.5/8ohm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203*145mm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79A6F49-6529-7963-26E8-7306D3AD629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79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110</cp:revision>
  <cp:lastPrinted>2020-11-13T07:15:08Z</cp:lastPrinted>
  <dcterms:created xsi:type="dcterms:W3CDTF">2020-09-29T01:50:16Z</dcterms:created>
  <dcterms:modified xsi:type="dcterms:W3CDTF">2025-02-21T06:10:03Z</dcterms:modified>
</cp:coreProperties>
</file>