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60" r:id="rId2"/>
  </p:sldIdLst>
  <p:sldSz cx="6858000" cy="9906000" type="A4"/>
  <p:notesSz cx="7099300" cy="10234613"/>
  <p:defaultTextStyle>
    <a:defPPr>
      <a:defRPr lang="en-US"/>
    </a:defPPr>
    <a:lvl1pPr marL="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1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28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742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655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569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48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397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31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3"/>
    <a:srgbClr val="DCDCDC"/>
    <a:srgbClr val="0D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9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71490" y="9181395"/>
            <a:ext cx="2892138" cy="511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4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1361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</a:p>
          <a:p>
            <a:endParaRPr lang="ko-KR" altLang="en-US" sz="136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9" y="-5631"/>
            <a:ext cx="6858000" cy="991163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7532" y="9364769"/>
            <a:ext cx="2321469" cy="553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998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  <a:endParaRPr lang="en-US" altLang="ko-KR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TEL : 02-825-0300 FAX: 02-825-1141</a:t>
            </a:r>
          </a:p>
          <a:p>
            <a:endParaRPr lang="ko-KR" altLang="en-US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1" y="9086912"/>
            <a:ext cx="1527298" cy="2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7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9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1426" y="4494098"/>
            <a:ext cx="594903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6.5"</a:t>
            </a:r>
            <a:r>
              <a:rPr lang="ko-KR" altLang="en-US" sz="1089" dirty="0">
                <a:solidFill>
                  <a:prstClr val="black"/>
                </a:solidFill>
              </a:rPr>
              <a:t> </a:t>
            </a:r>
            <a:r>
              <a:rPr lang="ko-KR" altLang="en-US" sz="1089" dirty="0" err="1">
                <a:solidFill>
                  <a:prstClr val="black"/>
                </a:solidFill>
              </a:rPr>
              <a:t>동축</a:t>
            </a:r>
            <a:r>
              <a:rPr lang="ko-KR" altLang="en-US" sz="1089" dirty="0">
                <a:solidFill>
                  <a:prstClr val="black"/>
                </a:solidFill>
              </a:rPr>
              <a:t> 스피커 유닛의 천장형 스피커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Hi</a:t>
            </a:r>
            <a:r>
              <a:rPr lang="ko-KR" altLang="en-US" sz="1089" dirty="0">
                <a:solidFill>
                  <a:prstClr val="black"/>
                </a:solidFill>
              </a:rPr>
              <a:t>임피던스와 </a:t>
            </a:r>
            <a:r>
              <a:rPr lang="en-US" altLang="ko-KR" sz="1089" dirty="0">
                <a:solidFill>
                  <a:prstClr val="black"/>
                </a:solidFill>
              </a:rPr>
              <a:t>Low </a:t>
            </a:r>
            <a:r>
              <a:rPr lang="ko-KR" altLang="en-US" sz="1089" dirty="0">
                <a:solidFill>
                  <a:prstClr val="black"/>
                </a:solidFill>
              </a:rPr>
              <a:t>임피던스를 선택해서 사용가능</a:t>
            </a:r>
            <a:r>
              <a:rPr lang="en-US" altLang="ko-KR" sz="1089" dirty="0">
                <a:solidFill>
                  <a:prstClr val="black"/>
                </a:solidFill>
              </a:rPr>
              <a:t>. 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실내외 카페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레스토랑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공원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전시장 등 다양한 상업공간에서 사용 가능</a:t>
            </a:r>
            <a:r>
              <a:rPr lang="en-US" altLang="ko-KR" sz="1089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 flipV="1">
            <a:off x="295480" y="828073"/>
            <a:ext cx="6312088" cy="62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5480" y="918342"/>
            <a:ext cx="2447720" cy="339449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+mj-ea"/>
              </a:rPr>
              <a:t>CL-406T</a:t>
            </a:r>
            <a:endParaRPr lang="ko-KR" altLang="en-US" sz="2000" b="1" dirty="0">
              <a:latin typeface="+mj-ea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430479" y="4258881"/>
            <a:ext cx="144075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FEATURE</a:t>
            </a:r>
            <a:endParaRPr lang="ko-KR" altLang="en-US" sz="1542" b="1" i="1" dirty="0"/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296521" y="1218231"/>
            <a:ext cx="2975505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300" b="1" i="1" dirty="0">
                <a:solidFill>
                  <a:schemeClr val="bg1">
                    <a:lumMod val="65000"/>
                  </a:schemeClr>
                </a:solidFill>
              </a:rPr>
              <a:t>Professional Speaker System</a:t>
            </a:r>
            <a:endParaRPr lang="ko-KR" altLang="en-US" sz="13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5480" y="470583"/>
            <a:ext cx="6312088" cy="357490"/>
          </a:xfrm>
          <a:prstGeom prst="rect">
            <a:avLst/>
          </a:prstGeom>
          <a:solidFill>
            <a:srgbClr val="0D1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29" name="직사각형 28"/>
          <p:cNvSpPr/>
          <p:nvPr/>
        </p:nvSpPr>
        <p:spPr>
          <a:xfrm>
            <a:off x="308042" y="478489"/>
            <a:ext cx="13976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</a:rPr>
              <a:t>Ceiling Speaker</a:t>
            </a:r>
            <a:endParaRPr lang="ko-KR" altLang="en-US" sz="1500" b="1" dirty="0">
              <a:solidFill>
                <a:schemeClr val="bg1"/>
              </a:solidFill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430481" y="5379960"/>
            <a:ext cx="184796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SPECIFICATION</a:t>
            </a:r>
            <a:endParaRPr lang="ko-KR" altLang="en-US" sz="1542" b="1" i="1" dirty="0"/>
          </a:p>
        </p:txBody>
      </p:sp>
      <p:sp>
        <p:nvSpPr>
          <p:cNvPr id="6" name="직사각형 5"/>
          <p:cNvSpPr/>
          <p:nvPr/>
        </p:nvSpPr>
        <p:spPr>
          <a:xfrm>
            <a:off x="1" y="9195977"/>
            <a:ext cx="6857999" cy="5360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922997"/>
              </p:ext>
            </p:extLst>
          </p:nvPr>
        </p:nvGraphicFramePr>
        <p:xfrm>
          <a:off x="481428" y="5658454"/>
          <a:ext cx="5868248" cy="30585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3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항목</a:t>
                      </a:r>
                    </a:p>
                  </a:txBody>
                  <a:tcPr marL="82953" marR="82953" marT="41476" marB="4147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세부내용</a:t>
                      </a:r>
                    </a:p>
                  </a:txBody>
                  <a:tcPr marL="82953" marR="82953" marT="41476" marB="414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Frequency Response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50-20kHz(±3 dB) 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Sensitivity(1W@1m)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89dB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Nominal Impedance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l-GR" sz="1100" b="0">
                          <a:effectLst/>
                          <a:latin typeface="+mn-ea"/>
                          <a:ea typeface="+mn-ea"/>
                        </a:rPr>
                        <a:t>8Ω </a:t>
                      </a:r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or 70V/100V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Power Rating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30-15-7.5-3.8-1.9W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LF Drivers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Woofer 6.5" 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HF Drivers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Tweeter 0.5”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Cutout Size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206mm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Dimensions(</a:t>
                      </a:r>
                      <a:r>
                        <a:rPr lang="az-Cyrl-AZ" sz="1100" b="0">
                          <a:effectLst/>
                          <a:latin typeface="+mn-ea"/>
                          <a:ea typeface="+mn-ea"/>
                        </a:rPr>
                        <a:t>Ф</a:t>
                      </a:r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xH)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>
                          <a:effectLst/>
                          <a:latin typeface="+mn-ea"/>
                          <a:ea typeface="+mn-ea"/>
                        </a:rPr>
                        <a:t>232 x 165mm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Weight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100" b="0" dirty="0">
                          <a:effectLst/>
                          <a:latin typeface="+mn-ea"/>
                          <a:ea typeface="+mn-ea"/>
                        </a:rPr>
                        <a:t>2.26kg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4" y="9173970"/>
            <a:ext cx="646598" cy="5360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3" y="1104858"/>
            <a:ext cx="1244803" cy="22870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A8143A1-C43E-40A3-AC48-2B52AF26C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196" y="2018259"/>
            <a:ext cx="2975505" cy="22316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6DA3D3A-C4D8-4668-AFBC-230EDC505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438" y="1990781"/>
            <a:ext cx="2208163" cy="229431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816A566-C36D-F61A-A303-11E8C9012D84}"/>
              </a:ext>
            </a:extLst>
          </p:cNvPr>
          <p:cNvSpPr txBox="1"/>
          <p:nvPr/>
        </p:nvSpPr>
        <p:spPr>
          <a:xfrm>
            <a:off x="3519445" y="9311128"/>
            <a:ext cx="233168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1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28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742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655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569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48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397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31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900"/>
              </a:lnSpc>
            </a:pPr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www.voatek.com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e-mail : voatek@naver.com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Tel : 031-8011-0388</a:t>
            </a:r>
          </a:p>
        </p:txBody>
      </p:sp>
    </p:spTree>
    <p:extLst>
      <p:ext uri="{BB962C8B-B14F-4D97-AF65-F5344CB8AC3E}">
        <p14:creationId xmlns:p14="http://schemas.microsoft.com/office/powerpoint/2010/main" val="402008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808</TotalTime>
  <Words>100</Words>
  <Application>Microsoft Office PowerPoint</Application>
  <PresentationFormat>A4 용지(210x297mm)</PresentationFormat>
  <Paragraphs>31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나눔스퀘어</vt:lpstr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윤섭</dc:creator>
  <cp:lastModifiedBy>민경 신</cp:lastModifiedBy>
  <cp:revision>114</cp:revision>
  <cp:lastPrinted>2020-11-13T07:15:08Z</cp:lastPrinted>
  <dcterms:created xsi:type="dcterms:W3CDTF">2020-09-29T01:50:16Z</dcterms:created>
  <dcterms:modified xsi:type="dcterms:W3CDTF">2025-02-21T06:09:52Z</dcterms:modified>
</cp:coreProperties>
</file>