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494098"/>
            <a:ext cx="594903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8"</a:t>
            </a:r>
            <a:r>
              <a:rPr lang="ko-KR" altLang="en-US" sz="1089" dirty="0">
                <a:solidFill>
                  <a:prstClr val="black"/>
                </a:solidFill>
              </a:rPr>
              <a:t> </a:t>
            </a:r>
            <a:r>
              <a:rPr lang="ko-KR" altLang="en-US" sz="1089" dirty="0" err="1">
                <a:solidFill>
                  <a:prstClr val="black"/>
                </a:solidFill>
              </a:rPr>
              <a:t>동축</a:t>
            </a:r>
            <a:r>
              <a:rPr lang="ko-KR" altLang="en-US" sz="1089" dirty="0">
                <a:solidFill>
                  <a:prstClr val="black"/>
                </a:solidFill>
              </a:rPr>
              <a:t> 스피커 유닛의 천장형 스피커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Hi</a:t>
            </a:r>
            <a:r>
              <a:rPr lang="ko-KR" altLang="en-US" sz="1089" dirty="0">
                <a:solidFill>
                  <a:prstClr val="black"/>
                </a:solidFill>
              </a:rPr>
              <a:t>임피던스와 </a:t>
            </a:r>
            <a:r>
              <a:rPr lang="en-US" altLang="ko-KR" sz="1089" dirty="0">
                <a:solidFill>
                  <a:prstClr val="black"/>
                </a:solidFill>
              </a:rPr>
              <a:t>Low </a:t>
            </a:r>
            <a:r>
              <a:rPr lang="ko-KR" altLang="en-US" sz="1089" dirty="0">
                <a:solidFill>
                  <a:prstClr val="black"/>
                </a:solidFill>
              </a:rPr>
              <a:t>임피던스를 선택해서 사용가능</a:t>
            </a:r>
            <a:r>
              <a:rPr lang="en-US" altLang="ko-KR" sz="1089" dirty="0">
                <a:solidFill>
                  <a:prstClr val="black"/>
                </a:solidFill>
              </a:rPr>
              <a:t>. 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실내외 카페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레스토랑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공원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전시장 등 다양한 상업공간에서 사용 가능</a:t>
            </a:r>
            <a:r>
              <a:rPr lang="en-US" altLang="ko-KR" sz="1089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CL-408T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4258881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2975505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Speaker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13976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Ceiling Speaker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81" y="5379960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30632"/>
              </p:ext>
            </p:extLst>
          </p:nvPr>
        </p:nvGraphicFramePr>
        <p:xfrm>
          <a:off x="481428" y="5658454"/>
          <a:ext cx="5868248" cy="30585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3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Frequency Response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35-20kHz(±3 dB) 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Sensitivity(1W@1m)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90dB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Nominal Impedance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l-GR" sz="1100" b="0">
                          <a:effectLst/>
                          <a:latin typeface="+mn-ea"/>
                          <a:ea typeface="+mn-ea"/>
                        </a:rPr>
                        <a:t>8Ω </a:t>
                      </a:r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or 70V/100V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Power Rating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40-20-10-5-2.5W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LF Drivers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Woofer 8" 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HF Drivers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Tweeter 0.5”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Cutout Size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246mm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Dimensions(</a:t>
                      </a:r>
                      <a:r>
                        <a:rPr lang="az-Cyrl-AZ" sz="1100" b="0">
                          <a:effectLst/>
                          <a:latin typeface="+mn-ea"/>
                          <a:ea typeface="+mn-ea"/>
                        </a:rPr>
                        <a:t>Ф</a:t>
                      </a:r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xH)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282 x 198mm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Weight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2.9kg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A8143A1-C43E-40A3-AC48-2B52AF26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196" y="1746037"/>
            <a:ext cx="3338469" cy="25038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6DA3D3A-C4D8-4668-AFBC-230EDC505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38" y="1710911"/>
            <a:ext cx="2477524" cy="257418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D5F744F-9EAB-6D58-268E-438EC403D02F}"/>
              </a:ext>
            </a:extLst>
          </p:cNvPr>
          <p:cNvSpPr txBox="1"/>
          <p:nvPr/>
        </p:nvSpPr>
        <p:spPr>
          <a:xfrm>
            <a:off x="3519445" y="9311128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1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28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742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655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569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8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397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31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100</Words>
  <Application>Microsoft Office PowerPoint</Application>
  <PresentationFormat>A4 용지(210x297mm)</PresentationFormat>
  <Paragraphs>31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나눔스퀘어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114</cp:revision>
  <cp:lastPrinted>2020-11-13T07:15:08Z</cp:lastPrinted>
  <dcterms:created xsi:type="dcterms:W3CDTF">2020-09-29T01:50:16Z</dcterms:created>
  <dcterms:modified xsi:type="dcterms:W3CDTF">2025-02-21T06:09:43Z</dcterms:modified>
</cp:coreProperties>
</file>