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310210"/>
            <a:ext cx="294757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아날로그</a:t>
            </a:r>
            <a:r>
              <a:rPr lang="en-US" altLang="ko-KR" sz="1089" dirty="0">
                <a:solidFill>
                  <a:prstClr val="black"/>
                </a:solidFill>
              </a:rPr>
              <a:t>+</a:t>
            </a:r>
            <a:r>
              <a:rPr lang="ko-KR" altLang="en-US" sz="1089" dirty="0">
                <a:solidFill>
                  <a:prstClr val="black"/>
                </a:solidFill>
              </a:rPr>
              <a:t>디지털 회로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무지연</a:t>
            </a:r>
            <a:r>
              <a:rPr lang="ko-KR" altLang="en-US" sz="1089" dirty="0">
                <a:solidFill>
                  <a:prstClr val="black"/>
                </a:solidFill>
              </a:rPr>
              <a:t> 발언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2.4</a:t>
            </a:r>
            <a:r>
              <a:rPr lang="ko-KR" altLang="en-US" sz="1089" dirty="0">
                <a:solidFill>
                  <a:prstClr val="black"/>
                </a:solidFill>
              </a:rPr>
              <a:t>인치 터치 디스플레이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간편 조작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고품질 픽업 유닛으로 더욱 선명하고 또렷한 음성 수음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영상 추적 연동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발언 시 카메라 자동 추적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CN-90C/D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20959" y="4125120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31225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WIRELESS CONFERENCE MIC SYSTEM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20959" y="5484301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BD062FB-013A-F2F4-CF3D-E43F42BF5083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8BC2939A-18B8-10E7-9AC9-3D0419A52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250097"/>
              </p:ext>
            </p:extLst>
          </p:nvPr>
        </p:nvGraphicFramePr>
        <p:xfrm>
          <a:off x="562214" y="5764121"/>
          <a:ext cx="5868248" cy="31488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6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32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Using frequency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925MHz – 937.5MHz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32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Frequency response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50Hz-15KHz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621858082"/>
                  </a:ext>
                </a:extLst>
              </a:tr>
              <a:tr h="21632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Frequency accuracy requirement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±10MHz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845318141"/>
                  </a:ext>
                </a:extLst>
              </a:tr>
              <a:tr h="21632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Transmitting power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10mW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533771806"/>
                  </a:ext>
                </a:extLst>
              </a:tr>
              <a:tr h="21632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Working voltage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DC4.5V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49398235"/>
                  </a:ext>
                </a:extLst>
              </a:tr>
              <a:tr h="21632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Working current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160mA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870548136"/>
                  </a:ext>
                </a:extLst>
              </a:tr>
              <a:tr h="21632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Working time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≥12 hours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673116471"/>
                  </a:ext>
                </a:extLst>
              </a:tr>
              <a:tr h="21632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Charging time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4.5~5 hours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420930182"/>
                  </a:ext>
                </a:extLst>
              </a:tr>
              <a:tr h="21632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Power supply voltage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5V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794283160"/>
                  </a:ext>
                </a:extLst>
              </a:tr>
              <a:tr h="21632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Reference speaking distance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20cm-40cm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14352854"/>
                  </a:ext>
                </a:extLst>
              </a:tr>
              <a:tr h="21632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Working temperature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-10°-40°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32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Display screen size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2.4 inches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32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Conference seat size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180*112*55mm</a:t>
                      </a:r>
                      <a:endParaRPr lang="en-US" sz="1000" b="0" kern="1200" dirty="0">
                        <a:solidFill>
                          <a:schemeClr val="dk1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D499FE-B537-05AA-7694-FF7302E35400}"/>
              </a:ext>
            </a:extLst>
          </p:cNvPr>
          <p:cNvSpPr txBox="1"/>
          <p:nvPr/>
        </p:nvSpPr>
        <p:spPr>
          <a:xfrm>
            <a:off x="3500198" y="4310210"/>
            <a:ext cx="301724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내장 리튬 배터리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발언 </a:t>
            </a:r>
            <a:r>
              <a:rPr lang="en-US" altLang="ko-KR" sz="1089" dirty="0">
                <a:solidFill>
                  <a:prstClr val="black"/>
                </a:solidFill>
              </a:rPr>
              <a:t>12</a:t>
            </a:r>
            <a:r>
              <a:rPr lang="ko-KR" altLang="en-US" sz="1089" dirty="0">
                <a:solidFill>
                  <a:prstClr val="black"/>
                </a:solidFill>
              </a:rPr>
              <a:t>시간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대기 </a:t>
            </a:r>
            <a:r>
              <a:rPr lang="en-US" altLang="ko-KR" sz="1089" dirty="0">
                <a:solidFill>
                  <a:prstClr val="black"/>
                </a:solidFill>
              </a:rPr>
              <a:t>25</a:t>
            </a:r>
            <a:r>
              <a:rPr lang="ko-KR" altLang="en-US" sz="1089" dirty="0">
                <a:solidFill>
                  <a:prstClr val="black"/>
                </a:solidFill>
              </a:rPr>
              <a:t>시간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4.5~5</a:t>
            </a:r>
            <a:r>
              <a:rPr lang="ko-KR" altLang="en-US" sz="1089" dirty="0">
                <a:solidFill>
                  <a:prstClr val="black"/>
                </a:solidFill>
              </a:rPr>
              <a:t>시간 충전</a:t>
            </a:r>
            <a:r>
              <a:rPr lang="en-US" altLang="ko-KR" sz="1089" dirty="0">
                <a:solidFill>
                  <a:prstClr val="black"/>
                </a:solidFill>
              </a:rPr>
              <a:t>, 5V </a:t>
            </a:r>
            <a:r>
              <a:rPr lang="ko-KR" altLang="en-US" sz="1089" dirty="0">
                <a:solidFill>
                  <a:prstClr val="black"/>
                </a:solidFill>
              </a:rPr>
              <a:t>전원 공급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10mW </a:t>
            </a:r>
            <a:r>
              <a:rPr lang="ko-KR" altLang="en-US" sz="1089" dirty="0">
                <a:solidFill>
                  <a:prstClr val="black"/>
                </a:solidFill>
              </a:rPr>
              <a:t>송신 출력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사용 거리 </a:t>
            </a:r>
            <a:r>
              <a:rPr lang="en-US" altLang="ko-KR" sz="1089" dirty="0">
                <a:solidFill>
                  <a:prstClr val="black"/>
                </a:solidFill>
              </a:rPr>
              <a:t>20~40cm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140×104×60mm </a:t>
            </a:r>
            <a:r>
              <a:rPr lang="ko-KR" altLang="en-US" sz="1089" dirty="0">
                <a:solidFill>
                  <a:prstClr val="black"/>
                </a:solidFill>
              </a:rPr>
              <a:t>사이즈의 베이스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B83A5E6-6C1B-1D8A-309B-E77CF6C12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563" y="1857454"/>
            <a:ext cx="1951193" cy="238493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6D639857-4702-917C-50AE-08908DDA7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865" y="1857454"/>
            <a:ext cx="1951193" cy="23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1111</TotalTime>
  <Words>144</Words>
  <Application>Microsoft Office PowerPoint</Application>
  <PresentationFormat>A4 용지(210x297mm)</PresentationFormat>
  <Paragraphs>44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Malgun Gothic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103</cp:revision>
  <cp:lastPrinted>2020-11-13T07:15:08Z</cp:lastPrinted>
  <dcterms:created xsi:type="dcterms:W3CDTF">2020-09-29T01:50:16Z</dcterms:created>
  <dcterms:modified xsi:type="dcterms:W3CDTF">2026-02-06T07:59:49Z</dcterms:modified>
</cp:coreProperties>
</file>