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034390"/>
            <a:ext cx="2790600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4</a:t>
            </a:r>
            <a:r>
              <a:rPr lang="ko-KR" altLang="en-US" sz="1089" dirty="0">
                <a:solidFill>
                  <a:prstClr val="black"/>
                </a:solidFill>
              </a:rPr>
              <a:t>가지 회의 모드</a:t>
            </a:r>
            <a:r>
              <a:rPr lang="en-US" altLang="ko-KR" sz="1089" dirty="0">
                <a:solidFill>
                  <a:prstClr val="black"/>
                </a:solidFill>
              </a:rPr>
              <a:t>(</a:t>
            </a:r>
            <a:r>
              <a:rPr lang="ko-KR" altLang="en-US" sz="1089" dirty="0">
                <a:solidFill>
                  <a:prstClr val="black"/>
                </a:solidFill>
              </a:rPr>
              <a:t>선입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 err="1">
                <a:solidFill>
                  <a:prstClr val="black"/>
                </a:solidFill>
              </a:rPr>
              <a:t>후입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제한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의장</a:t>
            </a:r>
            <a:r>
              <a:rPr lang="en-US" altLang="ko-KR" sz="1089" dirty="0">
                <a:solidFill>
                  <a:prstClr val="black"/>
                </a:solidFill>
              </a:rPr>
              <a:t>)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최대 </a:t>
            </a:r>
            <a:r>
              <a:rPr lang="en-US" altLang="ko-KR" sz="1089" dirty="0">
                <a:solidFill>
                  <a:prstClr val="black"/>
                </a:solidFill>
              </a:rPr>
              <a:t>256</a:t>
            </a:r>
            <a:r>
              <a:rPr lang="ko-KR" altLang="en-US" sz="1089" dirty="0">
                <a:solidFill>
                  <a:prstClr val="black"/>
                </a:solidFill>
              </a:rPr>
              <a:t>유닛</a:t>
            </a:r>
            <a:r>
              <a:rPr lang="en-US" altLang="ko-KR" sz="1089" dirty="0">
                <a:solidFill>
                  <a:prstClr val="black"/>
                </a:solidFill>
              </a:rPr>
              <a:t>, 1~4</a:t>
            </a:r>
            <a:r>
              <a:rPr lang="ko-KR" altLang="en-US" sz="1089" dirty="0">
                <a:solidFill>
                  <a:prstClr val="black"/>
                </a:solidFill>
              </a:rPr>
              <a:t>명 동시 발언 지원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주파수 자동 회피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간섭 최소화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4.3</a:t>
            </a:r>
            <a:r>
              <a:rPr lang="ko-KR" altLang="en-US" sz="1089" dirty="0">
                <a:solidFill>
                  <a:prstClr val="black"/>
                </a:solidFill>
              </a:rPr>
              <a:t>인치 컬러 터치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부저</a:t>
            </a:r>
            <a:r>
              <a:rPr lang="ko-KR" altLang="en-US" sz="1089" dirty="0">
                <a:solidFill>
                  <a:prstClr val="black"/>
                </a:solidFill>
              </a:rPr>
              <a:t> 피드백 포함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CN-90S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20959" y="3849300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312258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CONFERENCE MIC SYSTEM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20959" y="503772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6BD062FB-013A-F2F4-CF3D-E43F42BF5083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7" name="그림 6" descr="텍스트, 전자제품, 전자 기기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ED88A39-0398-B5F0-000A-918DCDB009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9445" y="2195832"/>
            <a:ext cx="5040000" cy="1464368"/>
          </a:xfrm>
          <a:prstGeom prst="rect">
            <a:avLst/>
          </a:prstGeom>
        </p:spPr>
      </p:pic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8BC2939A-18B8-10E7-9AC9-3D0419A528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684698"/>
              </p:ext>
            </p:extLst>
          </p:nvPr>
        </p:nvGraphicFramePr>
        <p:xfrm>
          <a:off x="562214" y="5317547"/>
          <a:ext cx="5868248" cy="3654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3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Data communication method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UHF wireless method (two-way communication)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range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925MHz – 937.5MHz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621858082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Modulation method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FSK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845318141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Receiving sensitivity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-100dBm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533771806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deviation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altLang="ko-KR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&lt;0.002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049398235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Data rate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100KBPS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870548136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Modulation method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FM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673116471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response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50Hz-15KHz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420930182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Signal source sensitivity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-104dBm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794283160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Sound output size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6.35 mixed output 630mV, Caron balanced output 430mV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14352854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Distortion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altLang="ko-K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&lt;1%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Signal to noise ratio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90dB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Working voltage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DC12-18V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Working current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483mA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Working distance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40-80 meters (depending on the use environment)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919694307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Main control unit size (W×H×D)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485mm×90mm×275mm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0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Main unit weight</a:t>
                      </a:r>
                    </a:p>
                  </a:txBody>
                  <a:tcPr marL="108000" marR="28575" marT="0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5.5 kg</a:t>
                      </a:r>
                    </a:p>
                  </a:txBody>
                  <a:tcPr marL="108000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ED499FE-B537-05AA-7694-FF7302E35400}"/>
              </a:ext>
            </a:extLst>
          </p:cNvPr>
          <p:cNvSpPr txBox="1"/>
          <p:nvPr/>
        </p:nvSpPr>
        <p:spPr>
          <a:xfrm>
            <a:off x="3500198" y="4034390"/>
            <a:ext cx="2790600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카메라</a:t>
            </a:r>
            <a:r>
              <a:rPr lang="en-US" altLang="ko-KR" sz="1089" dirty="0">
                <a:solidFill>
                  <a:prstClr val="black"/>
                </a:solidFill>
              </a:rPr>
              <a:t>·</a:t>
            </a:r>
            <a:r>
              <a:rPr lang="ko-KR" altLang="en-US" sz="1089" dirty="0">
                <a:solidFill>
                  <a:prstClr val="black"/>
                </a:solidFill>
              </a:rPr>
              <a:t>중앙 제어 연동 지원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외장 안테나</a:t>
            </a:r>
            <a:r>
              <a:rPr lang="en-US" altLang="ko-KR" sz="1089" dirty="0">
                <a:solidFill>
                  <a:prstClr val="black"/>
                </a:solidFill>
              </a:rPr>
              <a:t>·</a:t>
            </a:r>
            <a:r>
              <a:rPr lang="ko-KR" altLang="en-US" sz="1089" dirty="0">
                <a:solidFill>
                  <a:prstClr val="black"/>
                </a:solidFill>
              </a:rPr>
              <a:t>연장 케이블 제공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무선 설치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회의 음성 녹음 및 일괄 전원 차단 기능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송신 출력 </a:t>
            </a:r>
            <a:r>
              <a:rPr lang="en-US" altLang="ko-KR" sz="1089" dirty="0">
                <a:solidFill>
                  <a:prstClr val="black"/>
                </a:solidFill>
              </a:rPr>
              <a:t>10mW, </a:t>
            </a:r>
            <a:r>
              <a:rPr lang="ko-KR" altLang="en-US" sz="1089" dirty="0">
                <a:solidFill>
                  <a:prstClr val="black"/>
                </a:solidFill>
              </a:rPr>
              <a:t>발언 거리 </a:t>
            </a:r>
            <a:r>
              <a:rPr lang="en-US" altLang="ko-KR" sz="1089" dirty="0">
                <a:solidFill>
                  <a:prstClr val="black"/>
                </a:solidFill>
              </a:rPr>
              <a:t>20~40cm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1080</TotalTime>
  <Words>193</Words>
  <Application>Microsoft Office PowerPoint</Application>
  <PresentationFormat>A4 용지(210x297mm)</PresentationFormat>
  <Paragraphs>52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102</cp:revision>
  <cp:lastPrinted>2020-11-13T07:15:08Z</cp:lastPrinted>
  <dcterms:created xsi:type="dcterms:W3CDTF">2020-09-29T01:50:16Z</dcterms:created>
  <dcterms:modified xsi:type="dcterms:W3CDTF">2026-02-06T07:31:27Z</dcterms:modified>
</cp:coreProperties>
</file>