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CPA12S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2577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Mini Passive Subwoofer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7631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Mini Passive Subwoofer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549573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99154"/>
              </p:ext>
            </p:extLst>
          </p:nvPr>
        </p:nvGraphicFramePr>
        <p:xfrm>
          <a:off x="494876" y="5785562"/>
          <a:ext cx="5868248" cy="23719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5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45Hz-500Hz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Sensitivity(1W@1m)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101dB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8Ω</a:t>
                      </a:r>
                      <a:endParaRPr lang="pl-PL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Rated 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AES, 1600Wpeak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LF Driver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1×12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(300mm)/3</a:t>
                      </a:r>
                      <a:r>
                        <a:rPr lang="ko-KR" altLang="en-US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＂</a:t>
                      </a:r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Maximum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122dB continuous, 128dB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Net 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16.5kg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518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Dimensions(W x D x H)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430 x</a:t>
                      </a:r>
                      <a:r>
                        <a:rPr lang="ko-KR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420 x 420mm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523500"/>
            <a:ext cx="5698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12” Mini Passive Subwoofer speaker</a:t>
            </a: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단일 </a:t>
            </a:r>
            <a:r>
              <a:rPr lang="en-US" altLang="ko-KR" sz="1100" dirty="0">
                <a:latin typeface="+mn-ea"/>
              </a:rPr>
              <a:t>12</a:t>
            </a:r>
            <a:r>
              <a:rPr lang="ko-KR" altLang="en-US" sz="1100" dirty="0">
                <a:latin typeface="+mn-ea"/>
              </a:rPr>
              <a:t>인치 패시브 </a:t>
            </a:r>
            <a:r>
              <a:rPr lang="ko-KR" altLang="en-US" sz="1100" dirty="0" err="1">
                <a:latin typeface="+mn-ea"/>
              </a:rPr>
              <a:t>서브우퍼에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75mm </a:t>
            </a:r>
            <a:r>
              <a:rPr lang="ko-KR" altLang="en-US" sz="1100" dirty="0">
                <a:latin typeface="+mn-ea"/>
              </a:rPr>
              <a:t>보이스 코일 탑재</a:t>
            </a:r>
          </a:p>
          <a:p>
            <a:r>
              <a:rPr lang="en-US" altLang="ko-KR" sz="1100" dirty="0">
                <a:latin typeface="+mn-ea"/>
              </a:rPr>
              <a:t>• CPA205</a:t>
            </a:r>
            <a:r>
              <a:rPr lang="ko-KR" altLang="en-US" sz="1100" dirty="0">
                <a:latin typeface="+mn-ea"/>
              </a:rPr>
              <a:t>와 매치하여 사용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뛰어난 다이내믹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noto"/>
              </a:rPr>
              <a:t>헤드룸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noto"/>
              </a:rPr>
              <a:t>부드러운 주파수 및 위상 </a:t>
            </a:r>
            <a:endParaRPr lang="en-US" altLang="ko-KR" sz="1100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00" y="1894745"/>
            <a:ext cx="2278447" cy="2267706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AB71611-376B-5176-BB27-B56F38E27ED1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116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noto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111</cp:revision>
  <cp:lastPrinted>2020-11-13T07:15:08Z</cp:lastPrinted>
  <dcterms:created xsi:type="dcterms:W3CDTF">2020-09-29T01:50:16Z</dcterms:created>
  <dcterms:modified xsi:type="dcterms:W3CDTF">2025-02-21T06:09:41Z</dcterms:modified>
</cp:coreProperties>
</file>