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CPA205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6719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Mini Passive Line Array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6988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Mini Passive Line Array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95300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88751"/>
              </p:ext>
            </p:extLst>
          </p:nvPr>
        </p:nvGraphicFramePr>
        <p:xfrm>
          <a:off x="494876" y="5242831"/>
          <a:ext cx="5868248" cy="33792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5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85Hz-20KHz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Impedance: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8Ω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200W AES,800Wpeak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2×5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(125mm)/1.3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1×1＂(25mm)/1＂voice coil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Dispersion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100°×15°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Maximum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121dB continuous,127dB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2*4.75'' woofer,2''VC,NEO/ 6*1.75'‘ full range line array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Connectors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2×Speakon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Dimensions(W x D x 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435mm X 335mm X 161mm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3962960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5” 2-way Mini Passive Line Array speaker</a:t>
            </a:r>
          </a:p>
          <a:p>
            <a:r>
              <a:rPr lang="en-US" altLang="ko-KR" sz="1100" dirty="0">
                <a:latin typeface="+mn-ea"/>
              </a:rPr>
              <a:t>• 25mm </a:t>
            </a:r>
            <a:r>
              <a:rPr lang="ko-KR" altLang="en-US" sz="1100" dirty="0">
                <a:latin typeface="+mn-ea"/>
              </a:rPr>
              <a:t>고온 저항성 보이스 코일 트위터와 </a:t>
            </a:r>
            <a:r>
              <a:rPr lang="en-US" altLang="ko-KR" sz="1100" dirty="0">
                <a:latin typeface="+mn-ea"/>
              </a:rPr>
              <a:t>5”x2 </a:t>
            </a:r>
            <a:r>
              <a:rPr lang="ko-KR" altLang="en-US" sz="1100" dirty="0">
                <a:latin typeface="+mn-ea"/>
              </a:rPr>
              <a:t>고감도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고온 저항성 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 ABS </a:t>
            </a:r>
            <a:r>
              <a:rPr lang="ko-KR" altLang="en-US" sz="1100" dirty="0" err="1">
                <a:latin typeface="+mn-ea"/>
              </a:rPr>
              <a:t>인클로저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22" y="2024928"/>
            <a:ext cx="2956242" cy="160335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C0DB451-1B0D-F360-142E-30E5BE23F4A1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167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106</cp:revision>
  <cp:lastPrinted>2020-11-13T07:15:08Z</cp:lastPrinted>
  <dcterms:created xsi:type="dcterms:W3CDTF">2020-09-29T01:50:16Z</dcterms:created>
  <dcterms:modified xsi:type="dcterms:W3CDTF">2025-02-21T06:09:28Z</dcterms:modified>
</cp:coreProperties>
</file>