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3BCD3EEB-0527-46FA-99B2-30D5A9336C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6693" y="850080"/>
            <a:ext cx="4178745" cy="417874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426" y="4494098"/>
            <a:ext cx="5949036" cy="746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더블 트위터 및 </a:t>
            </a:r>
            <a:r>
              <a:rPr lang="en-US" altLang="ko-KR" sz="1089" dirty="0">
                <a:solidFill>
                  <a:prstClr val="black"/>
                </a:solidFill>
              </a:rPr>
              <a:t>3.5</a:t>
            </a:r>
            <a:r>
              <a:rPr lang="ko-KR" altLang="en-US" sz="1089" dirty="0">
                <a:solidFill>
                  <a:prstClr val="black"/>
                </a:solidFill>
              </a:rPr>
              <a:t>인치 패시브 </a:t>
            </a:r>
            <a:r>
              <a:rPr lang="ko-KR" altLang="en-US" sz="1089" dirty="0" err="1">
                <a:solidFill>
                  <a:prstClr val="black"/>
                </a:solidFill>
              </a:rPr>
              <a:t>레디에이터</a:t>
            </a:r>
            <a:r>
              <a:rPr lang="ko-KR" altLang="en-US" sz="1089" dirty="0">
                <a:solidFill>
                  <a:prstClr val="black"/>
                </a:solidFill>
              </a:rPr>
              <a:t> </a:t>
            </a:r>
            <a:r>
              <a:rPr lang="ko-KR" altLang="en-US" sz="1089" dirty="0" err="1">
                <a:solidFill>
                  <a:prstClr val="black"/>
                </a:solidFill>
              </a:rPr>
              <a:t>우퍼</a:t>
            </a:r>
            <a:r>
              <a:rPr lang="ko-KR" altLang="en-US" sz="1089" dirty="0">
                <a:solidFill>
                  <a:prstClr val="black"/>
                </a:solidFill>
              </a:rPr>
              <a:t> 디자인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다양한 </a:t>
            </a:r>
            <a:r>
              <a:rPr lang="en-US" altLang="ko-KR" sz="1089" dirty="0">
                <a:solidFill>
                  <a:prstClr val="black"/>
                </a:solidFill>
              </a:rPr>
              <a:t>PA </a:t>
            </a:r>
            <a:r>
              <a:rPr lang="ko-KR" altLang="en-US" sz="1089" dirty="0">
                <a:solidFill>
                  <a:prstClr val="black"/>
                </a:solidFill>
              </a:rPr>
              <a:t>및 </a:t>
            </a:r>
            <a:r>
              <a:rPr lang="en-US" altLang="ko-KR" sz="1089" dirty="0">
                <a:solidFill>
                  <a:prstClr val="black"/>
                </a:solidFill>
              </a:rPr>
              <a:t>BGM</a:t>
            </a:r>
            <a:r>
              <a:rPr lang="ko-KR" altLang="en-US" sz="1089" dirty="0">
                <a:solidFill>
                  <a:prstClr val="black"/>
                </a:solidFill>
              </a:rPr>
              <a:t>에 사용할 수 있는 </a:t>
            </a:r>
            <a:r>
              <a:rPr lang="en-US" altLang="ko-KR" sz="1089" dirty="0">
                <a:solidFill>
                  <a:prstClr val="black"/>
                </a:solidFill>
              </a:rPr>
              <a:t>Ultra-thin </a:t>
            </a:r>
            <a:r>
              <a:rPr lang="ko-KR" altLang="en-US" sz="1089" dirty="0">
                <a:solidFill>
                  <a:prstClr val="black"/>
                </a:solidFill>
              </a:rPr>
              <a:t>스피커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High or Low </a:t>
            </a:r>
            <a:r>
              <a:rPr lang="ko-KR" altLang="en-US" sz="1089" dirty="0">
                <a:solidFill>
                  <a:prstClr val="black"/>
                </a:solidFill>
              </a:rPr>
              <a:t>임피던스 겸용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CX-3way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4258881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397690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Ceiling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379960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3879285"/>
              </p:ext>
            </p:extLst>
          </p:nvPr>
        </p:nvGraphicFramePr>
        <p:xfrm>
          <a:off x="481428" y="5658454"/>
          <a:ext cx="5868248" cy="334430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332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915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dirty="0">
                          <a:effectLst/>
                        </a:rPr>
                        <a:t>Power RMS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pl-PL" sz="1100" dirty="0">
                          <a:effectLst/>
                        </a:rPr>
                        <a:t>20W/10W/5W/100V; 20W 4ohms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915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Power Peak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40W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154972778"/>
                  </a:ext>
                </a:extLst>
              </a:tr>
              <a:tr h="250915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SPL(1W/1M)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88dB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3441463247"/>
                  </a:ext>
                </a:extLst>
              </a:tr>
              <a:tr h="250915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Max SPL@ 1M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101dB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3533927589"/>
                  </a:ext>
                </a:extLst>
              </a:tr>
              <a:tr h="250915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Frequency Response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100Hz-20kHz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915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Installation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Inceiling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915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Enclosure Material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ABS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915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Weight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1.4kg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0915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Finish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White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0915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Cutout Size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Dia 190mm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0915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Product Size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Dia 223x85mm(H)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0915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dirty="0">
                          <a:effectLst/>
                        </a:rPr>
                        <a:t>Speakers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it-IT" sz="1100" dirty="0">
                          <a:effectLst/>
                        </a:rPr>
                        <a:t>1"2(TREBLE)3.5" *1(BASS) Passive Radiator*1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16B21FD8-C641-BC2F-9CDC-B65C9E5B2750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806</TotalTime>
  <Words>115</Words>
  <Application>Microsoft Office PowerPoint</Application>
  <PresentationFormat>A4 용지(210x297mm)</PresentationFormat>
  <Paragraphs>37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나눔스퀘어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112</cp:revision>
  <cp:lastPrinted>2020-11-13T07:15:08Z</cp:lastPrinted>
  <dcterms:created xsi:type="dcterms:W3CDTF">2020-09-29T01:50:16Z</dcterms:created>
  <dcterms:modified xsi:type="dcterms:W3CDTF">2025-02-21T06:09:20Z</dcterms:modified>
</cp:coreProperties>
</file>