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CF95305F-C4F6-47A3-A6F2-E853085795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96" y="-683345"/>
            <a:ext cx="5777778" cy="46800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417114"/>
            <a:ext cx="6126142" cy="1265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차세대 기술인 </a:t>
            </a:r>
            <a:r>
              <a:rPr lang="en-US" altLang="ko-KR" sz="1089" dirty="0">
                <a:solidFill>
                  <a:prstClr val="black"/>
                </a:solidFill>
              </a:rPr>
              <a:t>UDM(Unipolar Pulse Density Modulation) </a:t>
            </a:r>
            <a:r>
              <a:rPr lang="ko-KR" altLang="en-US" sz="1089" dirty="0">
                <a:solidFill>
                  <a:prstClr val="black"/>
                </a:solidFill>
              </a:rPr>
              <a:t>방식을 적용하여  전력을 최소로 소비하는 동시에 우수한 음질을 안정적으로 출력하는 효율성을 자랑하는 디지털 파워 앰프입니다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 err="1">
                <a:solidFill>
                  <a:prstClr val="black"/>
                </a:solidFill>
              </a:rPr>
              <a:t>랙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en-US" altLang="ko-KR" sz="1089" dirty="0">
                <a:solidFill>
                  <a:prstClr val="black"/>
                </a:solidFill>
              </a:rPr>
              <a:t>1U </a:t>
            </a:r>
            <a:r>
              <a:rPr lang="ko-KR" altLang="en-US" sz="1089" dirty="0">
                <a:solidFill>
                  <a:prstClr val="black"/>
                </a:solidFill>
              </a:rPr>
              <a:t>사이즈의 가볍고 견고하며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직관적인 컨트롤 </a:t>
            </a:r>
            <a:r>
              <a:rPr lang="ko-KR" altLang="en-US" sz="1089" dirty="0" err="1">
                <a:solidFill>
                  <a:prstClr val="black"/>
                </a:solidFill>
              </a:rPr>
              <a:t>노브를</a:t>
            </a:r>
            <a:r>
              <a:rPr lang="ko-KR" altLang="en-US" sz="1089" dirty="0">
                <a:solidFill>
                  <a:prstClr val="black"/>
                </a:solidFill>
              </a:rPr>
              <a:t> 탑재하여 사용자 이용이 용이합니다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높은 </a:t>
            </a:r>
            <a:r>
              <a:rPr lang="ko-KR" altLang="en-US" sz="1089" dirty="0" err="1">
                <a:solidFill>
                  <a:prstClr val="black"/>
                </a:solidFill>
              </a:rPr>
              <a:t>댐핑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 err="1">
                <a:solidFill>
                  <a:prstClr val="black"/>
                </a:solidFill>
              </a:rPr>
              <a:t>팩터와</a:t>
            </a:r>
            <a:r>
              <a:rPr lang="ko-KR" altLang="en-US" sz="1089" dirty="0">
                <a:solidFill>
                  <a:prstClr val="black"/>
                </a:solidFill>
              </a:rPr>
              <a:t> 낮은 </a:t>
            </a:r>
            <a:r>
              <a:rPr lang="ko-KR" altLang="en-US" sz="1089" dirty="0" err="1">
                <a:solidFill>
                  <a:prstClr val="black"/>
                </a:solidFill>
              </a:rPr>
              <a:t>왜곡률로</a:t>
            </a:r>
            <a:r>
              <a:rPr lang="ko-KR" altLang="en-US" sz="1089" dirty="0">
                <a:solidFill>
                  <a:prstClr val="black"/>
                </a:solidFill>
              </a:rPr>
              <a:t> 평탄한 소리 출력합니다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소리 증폭 시 위상이 반전되는 것을 제어하여 깔끔한 음질을 출력합니다</a:t>
            </a:r>
            <a:r>
              <a:rPr lang="en-US" altLang="ko-KR" sz="1089" dirty="0">
                <a:solidFill>
                  <a:prstClr val="black"/>
                </a:solidFill>
              </a:rPr>
              <a:t>. 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내부 과열을 막기위한 팬과 에어 쿨링 시스템 </a:t>
            </a:r>
            <a:r>
              <a:rPr lang="ko-KR" altLang="en-US" sz="1089" dirty="0" err="1">
                <a:solidFill>
                  <a:prstClr val="black"/>
                </a:solidFill>
              </a:rPr>
              <a:t>탑재되어있습니다</a:t>
            </a:r>
            <a:r>
              <a:rPr lang="en-US" altLang="ko-KR" sz="1089" dirty="0">
                <a:solidFill>
                  <a:prstClr val="black"/>
                </a:solidFill>
              </a:rPr>
              <a:t>..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사용자에 환경에 따른 </a:t>
            </a:r>
            <a:r>
              <a:rPr lang="ko-KR" altLang="en-US" sz="1089" dirty="0" err="1">
                <a:solidFill>
                  <a:prstClr val="black"/>
                </a:solidFill>
              </a:rPr>
              <a:t>브릿지</a:t>
            </a:r>
            <a:r>
              <a:rPr lang="ko-KR" altLang="en-US" sz="1089" dirty="0">
                <a:solidFill>
                  <a:prstClr val="black"/>
                </a:solidFill>
              </a:rPr>
              <a:t> 모드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스테레오 모드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 err="1">
                <a:solidFill>
                  <a:prstClr val="black"/>
                </a:solidFill>
              </a:rPr>
              <a:t>패러럴</a:t>
            </a:r>
            <a:r>
              <a:rPr lang="ko-KR" altLang="en-US" sz="1089" dirty="0">
                <a:solidFill>
                  <a:prstClr val="black"/>
                </a:solidFill>
              </a:rPr>
              <a:t> 모드 사용 가능합니다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DA-204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181897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Digital Power Amp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11427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Power Amp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479439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graphicFrame>
        <p:nvGraphicFramePr>
          <p:cNvPr id="16" name="표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603364"/>
              </p:ext>
            </p:extLst>
          </p:nvPr>
        </p:nvGraphicFramePr>
        <p:xfrm>
          <a:off x="481428" y="5096290"/>
          <a:ext cx="5806638" cy="379980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686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37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180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Output Power 8</a:t>
                      </a:r>
                      <a:r>
                        <a:rPr lang="el-GR" sz="1000" b="0" i="0" dirty="0">
                          <a:effectLst/>
                          <a:latin typeface="+mn-ea"/>
                          <a:ea typeface="+mn-ea"/>
                        </a:rPr>
                        <a:t>Ω</a:t>
                      </a:r>
                      <a:endParaRPr lang="el-GR" sz="10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400W x 2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227805456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Output Power 4</a:t>
                      </a:r>
                      <a:r>
                        <a:rPr lang="el-GR" sz="1000" b="0" i="0">
                          <a:effectLst/>
                          <a:latin typeface="+mn-ea"/>
                          <a:ea typeface="+mn-ea"/>
                        </a:rPr>
                        <a:t>Ω</a:t>
                      </a:r>
                      <a:endParaRPr lang="el-GR" sz="1000" b="0">
                        <a:effectLst/>
                        <a:latin typeface="+mn-ea"/>
                        <a:ea typeface="+mn-ea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600W x 2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2971488736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Bridge Power 8</a:t>
                      </a:r>
                      <a:r>
                        <a:rPr lang="el-GR" sz="1000" b="0">
                          <a:effectLst/>
                          <a:latin typeface="+mn-ea"/>
                          <a:ea typeface="+mn-ea"/>
                        </a:rPr>
                        <a:t>Ω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800W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763473016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Frequency Response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5Hz-20KHz ±0.1dB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369390639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THD+N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≤0.01％Rated power@8</a:t>
                      </a:r>
                      <a:r>
                        <a:rPr lang="en-US" sz="1000" b="0" i="0">
                          <a:effectLst/>
                          <a:latin typeface="+mn-ea"/>
                          <a:ea typeface="+mn-ea"/>
                        </a:rPr>
                        <a:t>Ω/1KHz</a:t>
                      </a:r>
                      <a:endParaRPr lang="en-US" sz="1000" b="0">
                        <a:effectLst/>
                        <a:latin typeface="+mn-ea"/>
                        <a:ea typeface="+mn-ea"/>
                      </a:endParaRP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2402991595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S/N Ratio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&gt;113dB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736119640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Slew Ratio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50V /</a:t>
                      </a:r>
                      <a:r>
                        <a:rPr lang="el-GR" sz="1000" b="0" i="0">
                          <a:effectLst/>
                          <a:latin typeface="+mn-ea"/>
                          <a:ea typeface="+mn-ea"/>
                        </a:rPr>
                        <a:t>μ</a:t>
                      </a:r>
                      <a:r>
                        <a:rPr lang="en-US" sz="1000" b="0" i="0">
                          <a:effectLst/>
                          <a:latin typeface="+mn-ea"/>
                          <a:ea typeface="+mn-ea"/>
                        </a:rPr>
                        <a:t>s</a:t>
                      </a:r>
                      <a:endParaRPr lang="en-US" sz="1000" b="0">
                        <a:effectLst/>
                        <a:latin typeface="+mn-ea"/>
                        <a:ea typeface="+mn-ea"/>
                      </a:endParaRP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101006395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Damping Factor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ko-KR" altLang="en-US" sz="1000" b="0">
                          <a:effectLst/>
                          <a:latin typeface="+mn-ea"/>
                          <a:ea typeface="+mn-ea"/>
                        </a:rPr>
                        <a:t>＞</a:t>
                      </a:r>
                      <a:r>
                        <a:rPr lang="en-US" altLang="ko-KR" sz="1000" b="0">
                          <a:effectLst/>
                          <a:latin typeface="+mn-ea"/>
                          <a:ea typeface="+mn-ea"/>
                        </a:rPr>
                        <a:t>500</a:t>
                      </a:r>
                      <a:r>
                        <a:rPr lang="ko-KR" altLang="en-US" sz="1000" b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ko-KR" sz="1000" b="0">
                          <a:effectLst/>
                          <a:latin typeface="+mn-ea"/>
                          <a:ea typeface="+mn-ea"/>
                        </a:rPr>
                        <a:t>1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Input Impedance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Balanced 20K/undalanced10K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Input Sensitivity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0.775V/1V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DC Residual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&lt;3mV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Cooling/Size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2 Fans/1U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Power Factor cos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&gt; 0.95 @ &gt; 500W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8000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Max Output Voltage 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80 Vpeak / 20 Apeak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Size(WxHxD)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480 x 44 x 226 mm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Weight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5kg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3555B00-004E-0F7E-5307-1D0908082904}"/>
              </a:ext>
            </a:extLst>
          </p:cNvPr>
          <p:cNvSpPr txBox="1"/>
          <p:nvPr/>
        </p:nvSpPr>
        <p:spPr>
          <a:xfrm>
            <a:off x="3400243" y="9302206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902</TotalTime>
  <Words>214</Words>
  <Application>Microsoft Office PowerPoint</Application>
  <PresentationFormat>A4 용지(210x297mm)</PresentationFormat>
  <Paragraphs>48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133</cp:revision>
  <cp:lastPrinted>2020-11-13T07:15:08Z</cp:lastPrinted>
  <dcterms:created xsi:type="dcterms:W3CDTF">2020-09-29T01:50:16Z</dcterms:created>
  <dcterms:modified xsi:type="dcterms:W3CDTF">2025-02-21T06:03:14Z</dcterms:modified>
</cp:coreProperties>
</file>