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E83B0E5-9E9C-42FE-8FEE-0A74DE82A7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796" y="-683345"/>
            <a:ext cx="5777778" cy="4680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DA-208</a:t>
            </a:r>
          </a:p>
          <a:p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Digital Power Amp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142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81426" y="3417114"/>
            <a:ext cx="6126142" cy="126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차세대 기술인 </a:t>
            </a:r>
            <a:r>
              <a:rPr lang="en-US" altLang="ko-KR" sz="1089" dirty="0">
                <a:solidFill>
                  <a:prstClr val="black"/>
                </a:solidFill>
              </a:rPr>
              <a:t>UDM(Unipolar Pulse Density Modulation) </a:t>
            </a:r>
            <a:r>
              <a:rPr lang="ko-KR" altLang="en-US" sz="1089" dirty="0">
                <a:solidFill>
                  <a:prstClr val="black"/>
                </a:solidFill>
              </a:rPr>
              <a:t>방식을 적용하여  전력을 최소로 소비하는 동시에 우수한 음질을 안정적으로 출력하는 효율성을 자랑하는 디지털 파워 앰프입니다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1U </a:t>
            </a:r>
            <a:r>
              <a:rPr lang="ko-KR" altLang="en-US" sz="1089" dirty="0">
                <a:solidFill>
                  <a:prstClr val="black"/>
                </a:solidFill>
              </a:rPr>
              <a:t>사이즈의 가볍고 견고하며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직관적인 컨트롤 </a:t>
            </a:r>
            <a:r>
              <a:rPr lang="ko-KR" altLang="en-US" sz="1089" dirty="0" err="1">
                <a:solidFill>
                  <a:prstClr val="black"/>
                </a:solidFill>
              </a:rPr>
              <a:t>노브를</a:t>
            </a:r>
            <a:r>
              <a:rPr lang="ko-KR" altLang="en-US" sz="1089" dirty="0">
                <a:solidFill>
                  <a:prstClr val="black"/>
                </a:solidFill>
              </a:rPr>
              <a:t> 탑재하여 사용자 이용이 용이합니다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팩터와</a:t>
            </a:r>
            <a:r>
              <a:rPr lang="ko-KR" altLang="en-US" sz="1089" dirty="0">
                <a:solidFill>
                  <a:prstClr val="black"/>
                </a:solidFill>
              </a:rPr>
              <a:t>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평탄한 소리 출력합니다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소리 증폭 시 위상이 반전되는 것을 제어하여 깔끔한 음질을 출력합니다</a:t>
            </a:r>
            <a:r>
              <a:rPr lang="en-US" altLang="ko-KR" sz="1089" dirty="0">
                <a:solidFill>
                  <a:prstClr val="black"/>
                </a:solidFill>
              </a:rPr>
              <a:t>.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내부 과열을 막기위한 팬과 에어 쿨링 시스템 </a:t>
            </a:r>
            <a:r>
              <a:rPr lang="ko-KR" altLang="en-US" sz="1089" dirty="0" err="1">
                <a:solidFill>
                  <a:prstClr val="black"/>
                </a:solidFill>
              </a:rPr>
              <a:t>탑재되어있습니다</a:t>
            </a:r>
            <a:r>
              <a:rPr lang="en-US" altLang="ko-KR" sz="1089" dirty="0">
                <a:solidFill>
                  <a:prstClr val="black"/>
                </a:solidFill>
              </a:rPr>
              <a:t>..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사용자에 환경에 따른 </a:t>
            </a:r>
            <a:r>
              <a:rPr lang="ko-KR" altLang="en-US" sz="1089" dirty="0" err="1">
                <a:solidFill>
                  <a:prstClr val="black"/>
                </a:solidFill>
              </a:rPr>
              <a:t>브릿지</a:t>
            </a:r>
            <a:r>
              <a:rPr lang="ko-KR" altLang="en-US" sz="1089" dirty="0">
                <a:solidFill>
                  <a:prstClr val="black"/>
                </a:solidFill>
              </a:rPr>
              <a:t>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스테레오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패러럴</a:t>
            </a:r>
            <a:r>
              <a:rPr lang="ko-KR" altLang="en-US" sz="1089" dirty="0">
                <a:solidFill>
                  <a:prstClr val="black"/>
                </a:solidFill>
              </a:rPr>
              <a:t> 모드 사용 가능합니다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430479" y="318189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430481" y="479439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7691404"/>
              </p:ext>
            </p:extLst>
          </p:nvPr>
        </p:nvGraphicFramePr>
        <p:xfrm>
          <a:off x="481428" y="5096290"/>
          <a:ext cx="5806638" cy="3799801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180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8</a:t>
                      </a:r>
                      <a:r>
                        <a:rPr lang="el-GR" sz="1000" b="0" i="0" dirty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 dirty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800W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227805456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Output Power 4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endParaRPr lang="el-GR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1200W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97148873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Bridge Power 8</a:t>
                      </a:r>
                      <a:r>
                        <a:rPr lang="el-G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1600W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63473016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5Hz-20KHz ±0.1dB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369390639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THD+N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≤0.01％Rated power@8</a:t>
                      </a:r>
                      <a:r>
                        <a:rPr lang="en-US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Ω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/1KHz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402991595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S/N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&gt;113dB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736119640"/>
                  </a:ext>
                </a:extLst>
              </a:tr>
              <a:tr h="243802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Slew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50V /</a:t>
                      </a:r>
                      <a:r>
                        <a:rPr lang="el-GR" sz="1000" b="0" i="0">
                          <a:effectLst/>
                          <a:latin typeface="Calibri" panose="020F0502020204030204" pitchFamily="34" charset="0"/>
                          <a:ea typeface="Malgun Gothic" panose="020B0503020000020004" pitchFamily="50" charset="-127"/>
                        </a:rPr>
                        <a:t>μ</a:t>
                      </a:r>
                      <a:r>
                        <a:rPr lang="en-US" sz="1000" b="0" i="0">
                          <a:effectLst/>
                          <a:latin typeface="Arial" panose="020B0604020202020204" pitchFamily="34" charset="0"/>
                          <a:ea typeface="Malgun Gothic" panose="020B0503020000020004" pitchFamily="50" charset="-127"/>
                        </a:rPr>
                        <a:t>s</a:t>
                      </a:r>
                      <a:endParaRPr lang="en-US" sz="1000" b="0">
                        <a:effectLst/>
                        <a:latin typeface="Malgun Gothic" panose="020B0503020000020004" pitchFamily="50" charset="-127"/>
                        <a:ea typeface="Malgun Gothic" panose="020B0503020000020004" pitchFamily="50" charset="-127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10100639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Damping Factor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＞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500</a:t>
                      </a:r>
                      <a:r>
                        <a:rPr lang="ko-KR" alt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：</a:t>
                      </a:r>
                      <a:r>
                        <a:rPr lang="en-US" altLang="ko-KR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1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Balanced 20K/undalanced10K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Input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0.775V/1V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DC Residual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&lt;3mV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Cooling/Size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3 Fans/1U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Power Factor cos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&gt; 0.95 @ &gt; 500W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800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Max Output Voltage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80 Vpeak / 20 Apeak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Size(WxHxD)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480 x 44 x 226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1909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5.5kg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3048B170-11B1-1F85-D486-26EF18E555B0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892</TotalTime>
  <Words>214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129</cp:revision>
  <cp:lastPrinted>2020-11-13T07:15:08Z</cp:lastPrinted>
  <dcterms:created xsi:type="dcterms:W3CDTF">2020-09-29T01:50:16Z</dcterms:created>
  <dcterms:modified xsi:type="dcterms:W3CDTF">2025-02-21T06:03:06Z</dcterms:modified>
</cp:coreProperties>
</file>