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DA-406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Digital Power Amp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142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81426" y="3417114"/>
            <a:ext cx="6126142" cy="126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차세대 기술인 </a:t>
            </a:r>
            <a:r>
              <a:rPr lang="en-US" altLang="ko-KR" sz="1089" dirty="0">
                <a:solidFill>
                  <a:prstClr val="black"/>
                </a:solidFill>
              </a:rPr>
              <a:t>UDM(Unipolar Pulse Density Modulation) </a:t>
            </a:r>
            <a:r>
              <a:rPr lang="ko-KR" altLang="en-US" sz="1089" dirty="0">
                <a:solidFill>
                  <a:prstClr val="black"/>
                </a:solidFill>
              </a:rPr>
              <a:t>방식을 적용하여  전력을 최소로 소비하는 동시에 우수한 음질을 안정적으로 출력하는 효율성을 자랑하는 디지털 파워 앰프입니다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1U </a:t>
            </a:r>
            <a:r>
              <a:rPr lang="ko-KR" altLang="en-US" sz="1089" dirty="0">
                <a:solidFill>
                  <a:prstClr val="black"/>
                </a:solidFill>
              </a:rPr>
              <a:t>사이즈의 가볍고 견고하며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직관적인 컨트롤 </a:t>
            </a:r>
            <a:r>
              <a:rPr lang="ko-KR" altLang="en-US" sz="1089" dirty="0" err="1">
                <a:solidFill>
                  <a:prstClr val="black"/>
                </a:solidFill>
              </a:rPr>
              <a:t>노브를</a:t>
            </a:r>
            <a:r>
              <a:rPr lang="ko-KR" altLang="en-US" sz="1089" dirty="0">
                <a:solidFill>
                  <a:prstClr val="black"/>
                </a:solidFill>
              </a:rPr>
              <a:t> 탑재하여 사용자 이용이 용이합니다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팩터와</a:t>
            </a:r>
            <a:r>
              <a:rPr lang="ko-KR" altLang="en-US" sz="1089" dirty="0">
                <a:solidFill>
                  <a:prstClr val="black"/>
                </a:solidFill>
              </a:rPr>
              <a:t>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평탄한 소리 출력합니다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소리 증폭 시 위상이 반전되는 것을 제어하여 깔끔한 음질을 출력합니다</a:t>
            </a:r>
            <a:r>
              <a:rPr lang="en-US" altLang="ko-KR" sz="1089" dirty="0">
                <a:solidFill>
                  <a:prstClr val="black"/>
                </a:solidFill>
              </a:rPr>
              <a:t>.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내부 과열을 막기위한 팬과 에어 쿨링 시스템 </a:t>
            </a:r>
            <a:r>
              <a:rPr lang="ko-KR" altLang="en-US" sz="1089" dirty="0" err="1">
                <a:solidFill>
                  <a:prstClr val="black"/>
                </a:solidFill>
              </a:rPr>
              <a:t>탑재되어있습니다</a:t>
            </a:r>
            <a:r>
              <a:rPr lang="en-US" altLang="ko-KR" sz="1089" dirty="0">
                <a:solidFill>
                  <a:prstClr val="black"/>
                </a:solidFill>
              </a:rPr>
              <a:t>..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사용자에 환경에 따른 </a:t>
            </a:r>
            <a:r>
              <a:rPr lang="ko-KR" altLang="en-US" sz="1089" dirty="0" err="1">
                <a:solidFill>
                  <a:prstClr val="black"/>
                </a:solidFill>
              </a:rPr>
              <a:t>브릿지</a:t>
            </a:r>
            <a:r>
              <a:rPr lang="ko-KR" altLang="en-US" sz="1089" dirty="0">
                <a:solidFill>
                  <a:prstClr val="black"/>
                </a:solidFill>
              </a:rPr>
              <a:t>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스테레오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패러럴</a:t>
            </a:r>
            <a:r>
              <a:rPr lang="ko-KR" altLang="en-US" sz="1089" dirty="0">
                <a:solidFill>
                  <a:prstClr val="black"/>
                </a:solidFill>
              </a:rPr>
              <a:t> 모드 사용 가능합니다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430479" y="318189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430481" y="479439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47817"/>
              </p:ext>
            </p:extLst>
          </p:nvPr>
        </p:nvGraphicFramePr>
        <p:xfrm>
          <a:off x="481428" y="5096291"/>
          <a:ext cx="5806638" cy="39064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0561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8</a:t>
                      </a:r>
                      <a:r>
                        <a:rPr lang="el-GR" sz="1000" b="0" i="0" dirty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 dirty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600W x 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227805456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4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950W x 4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971488736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Bridge Power 8</a:t>
                      </a:r>
                      <a:r>
                        <a:rPr lang="el-G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2000W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63473016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5Hz-20KHz ±0.1dB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369390639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THD+N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≤0.01％Rated power@8</a:t>
                      </a:r>
                      <a:r>
                        <a:rPr lang="en-US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/1KHz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402991595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S/N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&gt;113dB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736119640"/>
                  </a:ext>
                </a:extLst>
              </a:tr>
              <a:tr h="25064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Slew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50V /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μ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s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101006395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Damping Factor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＞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500</a:t>
                      </a:r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：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Balanced 20K/undalanced10K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0.775V/1V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DC Residual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&lt;3mV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Cooling/Size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3 Fans/1U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Factor cos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 0.95 @ &gt; 500W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383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 Output Voltage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80 Vpeak / 20 Apeak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Size(WxHxD)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480 x 44 x 226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576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7kg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8" name="그림 17">
            <a:extLst>
              <a:ext uri="{FF2B5EF4-FFF2-40B4-BE49-F238E27FC236}">
                <a16:creationId xmlns:a16="http://schemas.microsoft.com/office/drawing/2014/main" id="{B1241083-319D-49B0-811A-0D442DE2DFE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796" y="-888987"/>
            <a:ext cx="5777778" cy="4680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BC01F7C-5DD1-7B7A-1F0D-F18A861732E9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910</TotalTime>
  <Words>214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128</cp:revision>
  <cp:lastPrinted>2020-11-13T07:15:08Z</cp:lastPrinted>
  <dcterms:created xsi:type="dcterms:W3CDTF">2020-09-29T01:50:16Z</dcterms:created>
  <dcterms:modified xsi:type="dcterms:W3CDTF">2025-02-21T06:02:58Z</dcterms:modified>
</cp:coreProperties>
</file>