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20064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25mm</a:t>
            </a:r>
            <a:r>
              <a:rPr lang="ko-KR" altLang="en-US" sz="1089" dirty="0">
                <a:solidFill>
                  <a:prstClr val="black"/>
                </a:solidFill>
              </a:rPr>
              <a:t>보이스코일 </a:t>
            </a:r>
            <a:r>
              <a:rPr lang="ko-KR" altLang="en-US" sz="1089" dirty="0" err="1">
                <a:solidFill>
                  <a:prstClr val="black"/>
                </a:solidFill>
              </a:rPr>
              <a:t>폴리에스터</a:t>
            </a:r>
            <a:r>
              <a:rPr lang="ko-KR" altLang="en-US" sz="1089" dirty="0">
                <a:solidFill>
                  <a:prstClr val="black"/>
                </a:solidFill>
              </a:rPr>
              <a:t> 트위터와 </a:t>
            </a:r>
            <a:r>
              <a:rPr lang="en-US" altLang="ko-KR" sz="1089" dirty="0">
                <a:solidFill>
                  <a:prstClr val="black"/>
                </a:solidFill>
              </a:rPr>
              <a:t>10</a:t>
            </a:r>
            <a:r>
              <a:rPr lang="ko-KR" altLang="en-US" sz="1089" dirty="0">
                <a:solidFill>
                  <a:prstClr val="black"/>
                </a:solidFill>
              </a:rPr>
              <a:t>인치 고효율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ko-KR" altLang="en-US" sz="1089" dirty="0">
                <a:solidFill>
                  <a:prstClr val="black"/>
                </a:solidFill>
              </a:rPr>
              <a:t>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AES 250W </a:t>
            </a: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1000W</a:t>
            </a:r>
            <a:r>
              <a:rPr lang="ko-KR" altLang="en-US" sz="1089" dirty="0">
                <a:solidFill>
                  <a:prstClr val="black"/>
                </a:solidFill>
              </a:rPr>
              <a:t>의 출력을 제공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90x50</a:t>
            </a:r>
            <a:r>
              <a:rPr lang="ko-KR" altLang="en-US" sz="1089" dirty="0">
                <a:solidFill>
                  <a:prstClr val="black"/>
                </a:solidFill>
              </a:rPr>
              <a:t>도 회전이 가능한 비대칭혼 채택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DQ10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8484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4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Full Range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45685"/>
              </p:ext>
            </p:extLst>
          </p:nvPr>
        </p:nvGraphicFramePr>
        <p:xfrm>
          <a:off x="481428" y="5145381"/>
          <a:ext cx="5868248" cy="3809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Passive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Fullrange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50Hz-20KHz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96dB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Rated power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 W AES with 1000W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10"(250mm)/2"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 "(25mm)/1"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Coverage(H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90°×50°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117dB continuous, 123dB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x Speakon NL4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310 x 310 x 490mm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13.7kg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76801B-5C35-46DC-B036-BD48A20D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836175"/>
            <a:ext cx="1182232" cy="1960628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4B4297E1-C307-58A8-AF43-1348363FB443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133</Words>
  <Application>Microsoft Office PowerPoint</Application>
  <PresentationFormat>A4 용지(210x297mm)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107</cp:revision>
  <cp:lastPrinted>2020-11-13T07:15:08Z</cp:lastPrinted>
  <dcterms:created xsi:type="dcterms:W3CDTF">2020-09-29T01:50:16Z</dcterms:created>
  <dcterms:modified xsi:type="dcterms:W3CDTF">2025-02-21T06:09:12Z</dcterms:modified>
</cp:coreProperties>
</file>