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5724" autoAdjust="0"/>
  </p:normalViewPr>
  <p:slideViewPr>
    <p:cSldViewPr snapToGrid="0">
      <p:cViewPr varScale="1">
        <p:scale>
          <a:sx n="77" d="100"/>
          <a:sy n="77" d="100"/>
        </p:scale>
        <p:origin x="38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1426" y="3920064"/>
            <a:ext cx="5949036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25mm</a:t>
            </a:r>
            <a:r>
              <a:rPr lang="ko-KR" altLang="en-US" sz="1089" dirty="0">
                <a:solidFill>
                  <a:prstClr val="black"/>
                </a:solidFill>
              </a:rPr>
              <a:t>보이스코일 </a:t>
            </a:r>
            <a:r>
              <a:rPr lang="ko-KR" altLang="en-US" sz="1089" dirty="0" err="1">
                <a:solidFill>
                  <a:prstClr val="black"/>
                </a:solidFill>
              </a:rPr>
              <a:t>폴리에스터</a:t>
            </a:r>
            <a:r>
              <a:rPr lang="ko-KR" altLang="en-US" sz="1089" dirty="0">
                <a:solidFill>
                  <a:prstClr val="black"/>
                </a:solidFill>
              </a:rPr>
              <a:t> 트위터와 </a:t>
            </a:r>
            <a:r>
              <a:rPr lang="en-US" altLang="ko-KR" sz="1089" dirty="0">
                <a:solidFill>
                  <a:prstClr val="black"/>
                </a:solidFill>
              </a:rPr>
              <a:t>12</a:t>
            </a:r>
            <a:r>
              <a:rPr lang="ko-KR" altLang="en-US" sz="1089" dirty="0">
                <a:solidFill>
                  <a:prstClr val="black"/>
                </a:solidFill>
              </a:rPr>
              <a:t>인치 고효율 </a:t>
            </a:r>
            <a:r>
              <a:rPr lang="ko-KR" altLang="en-US" sz="1089" dirty="0" err="1">
                <a:solidFill>
                  <a:prstClr val="black"/>
                </a:solidFill>
              </a:rPr>
              <a:t>우퍼</a:t>
            </a:r>
            <a:r>
              <a:rPr lang="ko-KR" altLang="en-US" sz="1089" dirty="0">
                <a:solidFill>
                  <a:prstClr val="black"/>
                </a:solidFill>
              </a:rPr>
              <a:t> 탑재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AES 350W </a:t>
            </a:r>
            <a:r>
              <a:rPr lang="ko-KR" altLang="en-US" sz="1089" dirty="0">
                <a:solidFill>
                  <a:prstClr val="black"/>
                </a:solidFill>
              </a:rPr>
              <a:t>최대 </a:t>
            </a:r>
            <a:r>
              <a:rPr lang="en-US" altLang="ko-KR" sz="1089" dirty="0">
                <a:solidFill>
                  <a:prstClr val="black"/>
                </a:solidFill>
              </a:rPr>
              <a:t>1400W</a:t>
            </a:r>
            <a:r>
              <a:rPr lang="ko-KR" altLang="en-US" sz="1089" dirty="0">
                <a:solidFill>
                  <a:prstClr val="black"/>
                </a:solidFill>
              </a:rPr>
              <a:t>의 출력을 제공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80x50</a:t>
            </a:r>
            <a:r>
              <a:rPr lang="ko-KR" altLang="en-US" sz="1089" dirty="0">
                <a:solidFill>
                  <a:prstClr val="black"/>
                </a:solidFill>
              </a:rPr>
              <a:t>도 회전이 가능한 비대칭혼 채택</a:t>
            </a:r>
            <a:endParaRPr lang="en-US" altLang="ko-KR" sz="1089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DQ12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684847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Full Range Speaker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168417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Full Range Speaker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4866886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500606"/>
              </p:ext>
            </p:extLst>
          </p:nvPr>
        </p:nvGraphicFramePr>
        <p:xfrm>
          <a:off x="481428" y="5145381"/>
          <a:ext cx="5868248" cy="38098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723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Type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Passive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Fullrange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 Speaker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Frequency Response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45Hz-20KHz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Sensitivity(1W@1m)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97dB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Nominal Impedance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8Ω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7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Rated power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350 W AES with 1400W peak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LF Driver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 x 12"(300mm)/2.5" voice coil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7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HF Driver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 x 1 "(25mm)/1.4" voice coil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Coverage(H x V)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80°×50°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87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Max.SPL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120dB continuous, 126dB peak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Connectors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 x Speakon NL4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Size(WxDxH)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378 x 378 x 600mm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13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Weight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20.4kg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A76801B-5C35-46DC-B036-BD48A20D0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1836175"/>
            <a:ext cx="1182232" cy="1960628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4B48B97-9D40-4EB4-58A6-986223FEADC4}"/>
              </a:ext>
            </a:extLst>
          </p:cNvPr>
          <p:cNvSpPr txBox="1"/>
          <p:nvPr/>
        </p:nvSpPr>
        <p:spPr>
          <a:xfrm>
            <a:off x="3519445" y="9311128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1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28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742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655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569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48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397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31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795</TotalTime>
  <Words>133</Words>
  <Application>Microsoft Office PowerPoint</Application>
  <PresentationFormat>A4 용지(210x297mm)</PresentationFormat>
  <Paragraphs>37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108</cp:revision>
  <cp:lastPrinted>2020-11-13T07:15:08Z</cp:lastPrinted>
  <dcterms:created xsi:type="dcterms:W3CDTF">2020-09-29T01:50:16Z</dcterms:created>
  <dcterms:modified xsi:type="dcterms:W3CDTF">2025-02-21T06:09:08Z</dcterms:modified>
</cp:coreProperties>
</file>