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079720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15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400W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1600W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DQ15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4450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19915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40Hz-19KHz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 W AES with 1600W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15"(385mm)/2.5"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"(25mm)/1.4"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121dB continuous, 127dB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 x 450 x 721mm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28.3kg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64" y="1642831"/>
            <a:ext cx="1440757" cy="238936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6531E4-AA76-CDA8-7A83-A2C0CC0801A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133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110</cp:revision>
  <cp:lastPrinted>2020-11-13T07:15:08Z</cp:lastPrinted>
  <dcterms:created xsi:type="dcterms:W3CDTF">2020-09-29T01:50:16Z</dcterms:created>
  <dcterms:modified xsi:type="dcterms:W3CDTF">2025-02-21T06:09:04Z</dcterms:modified>
</cp:coreProperties>
</file>