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253511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DQ-15S</a:t>
            </a:r>
            <a:r>
              <a:rPr lang="ko-KR" altLang="en-US" sz="1089" dirty="0">
                <a:solidFill>
                  <a:prstClr val="black"/>
                </a:solidFill>
              </a:rPr>
              <a:t>는 </a:t>
            </a:r>
            <a:r>
              <a:rPr lang="en-US" altLang="ko-KR" sz="1089" dirty="0">
                <a:solidFill>
                  <a:prstClr val="black"/>
                </a:solidFill>
              </a:rPr>
              <a:t>400W AES 1600W peak</a:t>
            </a:r>
            <a:r>
              <a:rPr lang="ko-KR" altLang="en-US" sz="1089" dirty="0">
                <a:solidFill>
                  <a:prstClr val="black"/>
                </a:solidFill>
              </a:rPr>
              <a:t>를  재생합니다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견고한 </a:t>
            </a:r>
            <a:r>
              <a:rPr lang="ko-KR" altLang="en-US" sz="1089" dirty="0" err="1">
                <a:solidFill>
                  <a:prstClr val="black"/>
                </a:solidFill>
              </a:rPr>
              <a:t>인클로저를</a:t>
            </a:r>
            <a:r>
              <a:rPr lang="ko-KR" altLang="en-US" sz="1089" dirty="0">
                <a:solidFill>
                  <a:prstClr val="black"/>
                </a:solidFill>
              </a:rPr>
              <a:t> 통해 내구성과 향상된 저음을 재생합니다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상단 장착형 </a:t>
            </a:r>
            <a:r>
              <a:rPr lang="en-US" altLang="ko-KR" sz="1089" dirty="0">
                <a:solidFill>
                  <a:prstClr val="black"/>
                </a:solidFill>
              </a:rPr>
              <a:t>Pole Cup</a:t>
            </a:r>
            <a:r>
              <a:rPr lang="ko-KR" altLang="en-US" sz="1089" dirty="0">
                <a:solidFill>
                  <a:prstClr val="black"/>
                </a:solidFill>
              </a:rPr>
              <a:t>을 통해 </a:t>
            </a:r>
            <a:r>
              <a:rPr lang="en-US" altLang="ko-KR" sz="1089" dirty="0">
                <a:solidFill>
                  <a:prstClr val="black"/>
                </a:solidFill>
              </a:rPr>
              <a:t>DQ</a:t>
            </a:r>
            <a:r>
              <a:rPr lang="ko-KR" altLang="en-US" sz="1089" dirty="0">
                <a:solidFill>
                  <a:prstClr val="black"/>
                </a:solidFill>
              </a:rPr>
              <a:t>시리즈 스피커의 베이스로  쉽게 사용할 수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DQ15S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01829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8035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Sub Woofer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040677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07273"/>
              </p:ext>
            </p:extLst>
          </p:nvPr>
        </p:nvGraphicFramePr>
        <p:xfrm>
          <a:off x="481428" y="5440654"/>
          <a:ext cx="5868248" cy="34554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9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Type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15＂Compact Passive Subwoofer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9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35Hz-250Hz 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9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Sensitivity(1W@1m)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99dB 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9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Nominal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l-GR" sz="1100" i="0">
                          <a:effectLst/>
                          <a:latin typeface="+mn-ea"/>
                          <a:ea typeface="+mn-ea"/>
                        </a:rPr>
                        <a:t>8Ω</a:t>
                      </a:r>
                      <a:endParaRPr lang="el-GR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6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Rated power 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100">
                          <a:effectLst/>
                          <a:latin typeface="+mn-ea"/>
                          <a:ea typeface="+mn-ea"/>
                        </a:rPr>
                        <a:t>400 W AES，1600W peak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09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LF Driver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1×15＂(380mm)/4＂voice coil 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243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Max.SPL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125dB continuous, 131dB peak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09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Connectors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Balanced Differential line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09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Size(WxDxH)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480.5mm X 550mm X 600mm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09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34.25kg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8187CCE-598F-4785-A61E-2C3E6B772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926" y="2037949"/>
            <a:ext cx="1734692" cy="196717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4234AEC-F5B9-1024-638B-F3EB1DBBB5FC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120</Words>
  <Application>Microsoft Office PowerPoint</Application>
  <PresentationFormat>A4 용지(210x297mm)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111</cp:revision>
  <cp:lastPrinted>2020-11-13T07:15:08Z</cp:lastPrinted>
  <dcterms:created xsi:type="dcterms:W3CDTF">2020-09-29T01:50:16Z</dcterms:created>
  <dcterms:modified xsi:type="dcterms:W3CDTF">2025-02-21T06:08:59Z</dcterms:modified>
</cp:coreProperties>
</file>