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4253511"/>
            <a:ext cx="594903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DQ-18S</a:t>
            </a:r>
            <a:r>
              <a:rPr lang="ko-KR" altLang="en-US" sz="1089" dirty="0">
                <a:solidFill>
                  <a:prstClr val="black"/>
                </a:solidFill>
              </a:rPr>
              <a:t>는 </a:t>
            </a:r>
            <a:r>
              <a:rPr lang="en-US" altLang="ko-KR" sz="1089" dirty="0">
                <a:solidFill>
                  <a:prstClr val="black"/>
                </a:solidFill>
              </a:rPr>
              <a:t>600W AES 2400W peak</a:t>
            </a:r>
            <a:r>
              <a:rPr lang="ko-KR" altLang="en-US" sz="1089" dirty="0">
                <a:solidFill>
                  <a:prstClr val="black"/>
                </a:solidFill>
              </a:rPr>
              <a:t>를  재생합니다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견고한 </a:t>
            </a:r>
            <a:r>
              <a:rPr lang="ko-KR" altLang="en-US" sz="1089" dirty="0" err="1">
                <a:solidFill>
                  <a:prstClr val="black"/>
                </a:solidFill>
              </a:rPr>
              <a:t>인클로저를</a:t>
            </a:r>
            <a:r>
              <a:rPr lang="ko-KR" altLang="en-US" sz="1089" dirty="0">
                <a:solidFill>
                  <a:prstClr val="black"/>
                </a:solidFill>
              </a:rPr>
              <a:t> 통해 내구성과 향상된 저음을 재생합니다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상단 장착형 </a:t>
            </a:r>
            <a:r>
              <a:rPr lang="en-US" altLang="ko-KR" sz="1089" dirty="0">
                <a:solidFill>
                  <a:prstClr val="black"/>
                </a:solidFill>
              </a:rPr>
              <a:t>Pole Cup</a:t>
            </a:r>
            <a:r>
              <a:rPr lang="ko-KR" altLang="en-US" sz="1089" dirty="0">
                <a:solidFill>
                  <a:prstClr val="black"/>
                </a:solidFill>
              </a:rPr>
              <a:t>을 통해 </a:t>
            </a:r>
            <a:r>
              <a:rPr lang="en-US" altLang="ko-KR" sz="1089" dirty="0">
                <a:solidFill>
                  <a:prstClr val="black"/>
                </a:solidFill>
              </a:rPr>
              <a:t>DQ</a:t>
            </a:r>
            <a:r>
              <a:rPr lang="ko-KR" altLang="en-US" sz="1089" dirty="0">
                <a:solidFill>
                  <a:prstClr val="black"/>
                </a:solidFill>
              </a:rPr>
              <a:t>시리즈 스피커의 베이스로  쉽게 사용할 수 있습니다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DQ18S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4018294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Full Range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80357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Sub Woofer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040677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086600"/>
              </p:ext>
            </p:extLst>
          </p:nvPr>
        </p:nvGraphicFramePr>
        <p:xfrm>
          <a:off x="481428" y="5440653"/>
          <a:ext cx="5868248" cy="35312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49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Type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18＂Compact Passive Subwoofer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49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Frequency Response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30Hz-250Hz 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649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Sensitivity(1W@1m)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101dB 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649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Nominal Impedance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l-GR" sz="1100" i="0">
                          <a:effectLst/>
                          <a:latin typeface="+mn-ea"/>
                          <a:ea typeface="+mn-ea"/>
                        </a:rPr>
                        <a:t>8Ω</a:t>
                      </a:r>
                      <a:endParaRPr lang="el-GR" sz="1100">
                        <a:effectLst/>
                        <a:latin typeface="+mn-ea"/>
                        <a:ea typeface="+mn-ea"/>
                      </a:endParaRP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649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Rated power 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pl-PL" sz="1100">
                          <a:effectLst/>
                          <a:latin typeface="+mn-ea"/>
                          <a:ea typeface="+mn-ea"/>
                        </a:rPr>
                        <a:t>600 W AES，2400W peak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649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LF Driver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1×18＂(460mm)/4＂voice coil 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649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Max.SPL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dirty="0">
                          <a:effectLst/>
                          <a:latin typeface="+mn-ea"/>
                          <a:ea typeface="+mn-ea"/>
                        </a:rPr>
                        <a:t>129dB continuous, 135dB peak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649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Connectors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>
                          <a:effectLst/>
                          <a:latin typeface="+mn-ea"/>
                          <a:ea typeface="+mn-ea"/>
                        </a:rPr>
                        <a:t>Balanced Differential line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649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Size(WxDxH)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>
                          <a:effectLst/>
                          <a:latin typeface="+mn-ea"/>
                          <a:ea typeface="+mn-ea"/>
                        </a:rPr>
                        <a:t>561mm X 595mm X 690mm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649"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Weight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en-US" sz="1100" b="0" dirty="0">
                          <a:effectLst/>
                          <a:latin typeface="+mn-ea"/>
                          <a:ea typeface="+mn-ea"/>
                        </a:rPr>
                        <a:t>46.2kg</a:t>
                      </a:r>
                    </a:p>
                  </a:txBody>
                  <a:tcPr marL="28575" marR="28575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8187CCE-598F-4785-A61E-2C3E6B772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9926" y="1808503"/>
            <a:ext cx="1937022" cy="219662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E570EFC9-AC97-44B5-5080-013E57196DCA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</TotalTime>
  <Words>120</Words>
  <Application>Microsoft Office PowerPoint</Application>
  <PresentationFormat>A4 용지(210x297mm)</PresentationFormat>
  <Paragraphs>33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113</cp:revision>
  <cp:lastPrinted>2020-11-13T07:15:08Z</cp:lastPrinted>
  <dcterms:created xsi:type="dcterms:W3CDTF">2020-09-29T01:50:16Z</dcterms:created>
  <dcterms:modified xsi:type="dcterms:W3CDTF">2025-02-21T06:08:55Z</dcterms:modified>
</cp:coreProperties>
</file>