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805197" y="2764042"/>
            <a:ext cx="3052803" cy="1528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간편하고 사용하기 쉬운 인터페이스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전문가용 모니터링 시스템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가변주파수 </a:t>
            </a:r>
            <a:r>
              <a:rPr lang="en-US" altLang="ko-KR" sz="1089" dirty="0">
                <a:solidFill>
                  <a:prstClr val="black"/>
                </a:solidFill>
              </a:rPr>
              <a:t>32</a:t>
            </a:r>
            <a:r>
              <a:rPr lang="ko-KR" altLang="en-US" sz="1089" dirty="0">
                <a:solidFill>
                  <a:prstClr val="black"/>
                </a:solidFill>
              </a:rPr>
              <a:t>채널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PLL Frequency synthesis </a:t>
            </a:r>
            <a:r>
              <a:rPr lang="ko-KR" altLang="en-US" sz="1089" dirty="0">
                <a:solidFill>
                  <a:prstClr val="black"/>
                </a:solidFill>
              </a:rPr>
              <a:t>안정적인 무선연결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내장된 배터리로 전원없이 사용가능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휴대하기 좋은 </a:t>
            </a:r>
            <a:r>
              <a:rPr lang="en-US" altLang="ko-KR" sz="1089" dirty="0">
                <a:solidFill>
                  <a:prstClr val="black"/>
                </a:solidFill>
              </a:rPr>
              <a:t>128mm</a:t>
            </a:r>
            <a:r>
              <a:rPr lang="ko-KR" altLang="en-US" sz="1089" dirty="0">
                <a:solidFill>
                  <a:prstClr val="black"/>
                </a:solidFill>
              </a:rPr>
              <a:t>의 작은 사이즈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고품질의 이어폰</a:t>
            </a: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DW-901R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3754250" y="2528825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In Ear Monitoring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83088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Wireless Transmitter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4405055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8203757"/>
              </p:ext>
            </p:extLst>
          </p:nvPr>
        </p:nvGraphicFramePr>
        <p:xfrm>
          <a:off x="481428" y="4683549"/>
          <a:ext cx="5868248" cy="439722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604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5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Type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 Ear System -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Transmiter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5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Carrier bandwidth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PLL Frequency synthesis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57603043"/>
                  </a:ext>
                </a:extLst>
              </a:tr>
              <a:tr h="2755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Oscillation mode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925MHz-937.5MHz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7383579"/>
                  </a:ext>
                </a:extLst>
              </a:tr>
              <a:tr h="2755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RF out power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13.5dBm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47418390"/>
                  </a:ext>
                </a:extLst>
              </a:tr>
              <a:tr h="2755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Carrier error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0.005%.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55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Harmonic radiation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-32dBm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55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Nominal/maximum frequency deviation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±65KHz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55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Input impedance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2.2K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55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Stereo input interface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Phone </a:t>
                      </a:r>
                      <a:r>
                        <a:rPr lang="az-Cyrl-A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Ф</a:t>
                      </a:r>
                      <a:r>
                        <a:rPr lang="az-Cyrl-AZ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6.3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mm *2, XLR composite socket*2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55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Power supply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Built-in lithium battery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985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Working current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130mA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55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Working hour at full charge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≥15 hours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5544">
                <a:tc>
                  <a:txBody>
                    <a:bodyPr/>
                    <a:lstStyle/>
                    <a:p>
                      <a:pPr algn="l" rtl="0" fontAlgn="ctr"/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규격 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WxDxH)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12.8 x 85 x 48.2mm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5544">
                <a:tc>
                  <a:txBody>
                    <a:bodyPr/>
                    <a:lstStyle/>
                    <a:p>
                      <a:pPr algn="l" rtl="0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무게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526 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CB257F64-7282-4173-99CE-CADEE2514D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109" y="1620508"/>
            <a:ext cx="2811638" cy="2639026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C8EC51C0-C5FA-256D-73DB-548AE1B2DF2D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811</TotalTime>
  <Words>134</Words>
  <Application>Microsoft Office PowerPoint</Application>
  <PresentationFormat>A4 용지(210x297mm)</PresentationFormat>
  <Paragraphs>45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91</cp:revision>
  <cp:lastPrinted>2020-11-13T07:15:08Z</cp:lastPrinted>
  <dcterms:created xsi:type="dcterms:W3CDTF">2020-09-29T01:50:16Z</dcterms:created>
  <dcterms:modified xsi:type="dcterms:W3CDTF">2025-02-21T06:18:00Z</dcterms:modified>
</cp:coreProperties>
</file>