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81426" y="4022179"/>
            <a:ext cx="58682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캡슐 타입의 </a:t>
            </a:r>
            <a:r>
              <a:rPr lang="ko-KR" altLang="en-US" sz="1089" dirty="0" err="1">
                <a:solidFill>
                  <a:prstClr val="black"/>
                </a:solidFill>
              </a:rPr>
              <a:t>헤드유닛은</a:t>
            </a:r>
            <a:r>
              <a:rPr lang="ko-KR" altLang="en-US" sz="1089" dirty="0">
                <a:solidFill>
                  <a:prstClr val="black"/>
                </a:solidFill>
              </a:rPr>
              <a:t> 신속하고 쉽게 교체 가능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넓은 </a:t>
            </a:r>
            <a:r>
              <a:rPr lang="en-US" altLang="ko-KR" sz="1089" dirty="0">
                <a:solidFill>
                  <a:prstClr val="black"/>
                </a:solidFill>
              </a:rPr>
              <a:t>Display</a:t>
            </a:r>
            <a:r>
              <a:rPr lang="ko-KR" altLang="en-US" sz="1089">
                <a:solidFill>
                  <a:prstClr val="black"/>
                </a:solidFill>
              </a:rPr>
              <a:t>는 배터리 잔량 체크 및 채널 확인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고품질 마이크 픽업은 보컬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>
                <a:solidFill>
                  <a:prstClr val="black"/>
                </a:solidFill>
              </a:rPr>
              <a:t>스피치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>
                <a:solidFill>
                  <a:prstClr val="black"/>
                </a:solidFill>
              </a:rPr>
              <a:t>교회 등 다양한 환경에서 수준 높은 퍼포먼스를 제공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ED-900H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786962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 Wireless MIC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230850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Wireless MIC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102436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4" name="TextBox 3"/>
          <p:cNvSpPr txBox="1"/>
          <p:nvPr/>
        </p:nvSpPr>
        <p:spPr>
          <a:xfrm>
            <a:off x="3396343" y="9231603"/>
            <a:ext cx="2331683" cy="650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907" dirty="0">
                <a:solidFill>
                  <a:schemeClr val="bg1"/>
                </a:solidFill>
                <a:latin typeface="+mj-lt"/>
              </a:rPr>
              <a:t>경기도 성남시 분당구 판교로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723(</a:t>
            </a:r>
            <a:r>
              <a:rPr lang="ko-KR" altLang="en-US" sz="907" dirty="0" err="1">
                <a:solidFill>
                  <a:schemeClr val="bg1"/>
                </a:solidFill>
                <a:latin typeface="+mj-lt"/>
              </a:rPr>
              <a:t>분당테크노파크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) B</a:t>
            </a:r>
            <a:r>
              <a:rPr lang="ko-KR" altLang="en-US" sz="907" dirty="0">
                <a:solidFill>
                  <a:schemeClr val="bg1"/>
                </a:solidFill>
                <a:latin typeface="+mj-lt"/>
              </a:rPr>
              <a:t>동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505</a:t>
            </a:r>
            <a:r>
              <a:rPr lang="ko-KR" altLang="en-US" sz="907" dirty="0">
                <a:solidFill>
                  <a:schemeClr val="bg1"/>
                </a:solidFill>
                <a:latin typeface="+mj-lt"/>
              </a:rPr>
              <a:t>호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 </a:t>
            </a:r>
          </a:p>
          <a:p>
            <a:pPr algn="r"/>
            <a:r>
              <a:rPr lang="en-US" altLang="ko-KR" sz="907">
                <a:solidFill>
                  <a:schemeClr val="bg1"/>
                </a:solidFill>
                <a:latin typeface="+mj-lt"/>
              </a:rPr>
              <a:t>TEL  : 031-8011-0388 / FAX : 031-709-1062</a:t>
            </a:r>
          </a:p>
          <a:p>
            <a:pPr algn="r"/>
            <a:endParaRPr lang="en-US" altLang="ko-KR" sz="907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392448"/>
              </p:ext>
            </p:extLst>
          </p:nvPr>
        </p:nvGraphicFramePr>
        <p:xfrm>
          <a:off x="481428" y="5441890"/>
          <a:ext cx="5868248" cy="345419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42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Carrier Frequency Range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925~937.5MHz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Mic</a:t>
                      </a:r>
                      <a:r>
                        <a:rPr lang="en-US" sz="11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type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Dynamic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채널 수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64</a:t>
                      </a:r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채널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response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60Hz-18KHz (± 3dB)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최대 주파수 편차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±48KHz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S/N Ratio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&gt; 105 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dBA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Harmonic suppression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&gt; 55dBc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T.H.D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&lt; 1 %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Power Supply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two AA batteries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마감재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Metal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규격 </a:t>
                      </a:r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WxDxH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270 x 50mm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무게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321g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625" y="1257791"/>
            <a:ext cx="2952750" cy="295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739</TotalTime>
  <Words>118</Words>
  <Application>Microsoft Office PowerPoint</Application>
  <PresentationFormat>A4 용지(210x297mm)</PresentationFormat>
  <Paragraphs>36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User</cp:lastModifiedBy>
  <cp:revision>82</cp:revision>
  <cp:lastPrinted>2020-11-13T07:15:08Z</cp:lastPrinted>
  <dcterms:created xsi:type="dcterms:W3CDTF">2020-09-29T01:50:16Z</dcterms:created>
  <dcterms:modified xsi:type="dcterms:W3CDTF">2024-11-12T08:07:37Z</dcterms:modified>
</cp:coreProperties>
</file>