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C81CD009-C682-47B4-BC9B-599CABF62B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8816" y="1215045"/>
            <a:ext cx="3075054" cy="307505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36220" y="4382611"/>
            <a:ext cx="5949036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IP44</a:t>
            </a:r>
            <a:r>
              <a:rPr lang="ko-KR" altLang="en-US" sz="1089" dirty="0">
                <a:solidFill>
                  <a:prstClr val="black"/>
                </a:solidFill>
              </a:rPr>
              <a:t>등급의 전천후 실내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실외 </a:t>
            </a:r>
            <a:r>
              <a:rPr lang="ko-KR" altLang="en-US" sz="1089" dirty="0" err="1">
                <a:solidFill>
                  <a:prstClr val="black"/>
                </a:solidFill>
              </a:rPr>
              <a:t>라우드</a:t>
            </a:r>
            <a:r>
              <a:rPr lang="ko-KR" altLang="en-US" sz="1089" dirty="0">
                <a:solidFill>
                  <a:prstClr val="black"/>
                </a:solidFill>
              </a:rPr>
              <a:t> 스피커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고품질 유닛의 선명하고 강력한 사운드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브라켓을 이용해 상하좌우 각도 조절 가능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초소형 </a:t>
            </a:r>
            <a:r>
              <a:rPr lang="ko-KR" altLang="en-US" sz="1089" dirty="0" err="1">
                <a:solidFill>
                  <a:prstClr val="black"/>
                </a:solidFill>
              </a:rPr>
              <a:t>큐브타입</a:t>
            </a:r>
            <a:r>
              <a:rPr lang="ko-KR" altLang="en-US" sz="1089" dirty="0">
                <a:solidFill>
                  <a:prstClr val="black"/>
                </a:solidFill>
              </a:rPr>
              <a:t> 스피커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EDGE2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85273" y="4147394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Wall Mount Speaker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430152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Passive Wall Mount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85275" y="5492338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502401"/>
              </p:ext>
            </p:extLst>
          </p:nvPr>
        </p:nvGraphicFramePr>
        <p:xfrm>
          <a:off x="536222" y="5770833"/>
          <a:ext cx="5868248" cy="283732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7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marL="0" marR="0" lvl="0" indent="0" algn="l" defTabSz="6858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Frequency response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   150Hz-22KHz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61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Sensitivity(1W@1m)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88dB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27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Nominal Impedance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8Ω</a:t>
                      </a:r>
                      <a:endParaRPr lang="pl-PL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Rated Power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25W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Max SPL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102dB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266703847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Driver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fontAlgn="base" latinLnBrk="1"/>
                      <a:r>
                        <a:rPr lang="en-US" altLang="ko-KR" sz="1100" kern="1200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2.5" excellent full range speaker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Material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Engineering Plastics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규격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WxDxH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89 x 101 x 89mm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2313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무게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440g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E4DBD48F-AD7C-61DA-9744-37AB7DDF8717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920</TotalTime>
  <Words>91</Words>
  <Application>Microsoft Office PowerPoint</Application>
  <PresentationFormat>A4 용지(210x297mm)</PresentationFormat>
  <Paragraphs>32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106</cp:revision>
  <cp:lastPrinted>2020-11-13T07:15:08Z</cp:lastPrinted>
  <dcterms:created xsi:type="dcterms:W3CDTF">2020-09-29T01:50:16Z</dcterms:created>
  <dcterms:modified xsi:type="dcterms:W3CDTF">2025-02-21T06:08:51Z</dcterms:modified>
</cp:coreProperties>
</file>