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44828583-115B-4A78-9299-36FECF2B1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226" y="1088066"/>
            <a:ext cx="3627547" cy="362754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36222" y="4499812"/>
            <a:ext cx="5949036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IP44</a:t>
            </a:r>
            <a:r>
              <a:rPr lang="ko-KR" altLang="en-US" sz="1089" dirty="0">
                <a:solidFill>
                  <a:prstClr val="black"/>
                </a:solidFill>
              </a:rPr>
              <a:t>등급의 전천후 실내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실외 </a:t>
            </a:r>
            <a:r>
              <a:rPr lang="ko-KR" altLang="en-US" sz="1089" dirty="0" err="1">
                <a:solidFill>
                  <a:prstClr val="black"/>
                </a:solidFill>
              </a:rPr>
              <a:t>라우드</a:t>
            </a:r>
            <a:r>
              <a:rPr lang="ko-KR" altLang="en-US" sz="1089" dirty="0">
                <a:solidFill>
                  <a:prstClr val="black"/>
                </a:solidFill>
              </a:rPr>
              <a:t> 스피커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 유닛의 선명하고 강력한 사운드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2.5</a:t>
            </a:r>
            <a:r>
              <a:rPr lang="ko-KR" altLang="en-US" sz="1089" dirty="0">
                <a:solidFill>
                  <a:prstClr val="black"/>
                </a:solidFill>
              </a:rPr>
              <a:t>인치 더블 드라이브 탑재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EDGE3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85273" y="4188687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Wall Mount Speaker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43015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Passive Wall Mount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85275" y="5533631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839948"/>
              </p:ext>
            </p:extLst>
          </p:nvPr>
        </p:nvGraphicFramePr>
        <p:xfrm>
          <a:off x="536222" y="5812126"/>
          <a:ext cx="5868248" cy="25650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7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120Hz-22KHz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1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Sensitivity(1W@1m)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88dB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2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Nominal Impedance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8Ω</a:t>
                      </a:r>
                      <a:endParaRPr lang="pl-PL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Rated Power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40W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Max SPL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105dB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266703847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Driver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2.5“*2 excellent full range speaker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Material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Engineering Plastics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규격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209 x 109 x 89mm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FDD08A49-1914-7E57-90F1-CBAB4F88CC9B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932</TotalTime>
  <Words>86</Words>
  <Application>Microsoft Office PowerPoint</Application>
  <PresentationFormat>A4 용지(210x297mm)</PresentationFormat>
  <Paragraphs>29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107</cp:revision>
  <cp:lastPrinted>2020-11-13T07:15:08Z</cp:lastPrinted>
  <dcterms:created xsi:type="dcterms:W3CDTF">2020-09-29T01:50:16Z</dcterms:created>
  <dcterms:modified xsi:type="dcterms:W3CDTF">2025-02-21T06:08:47Z</dcterms:modified>
</cp:coreProperties>
</file>