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E699D781-08B4-4EE3-8A9D-C04495C7CE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7552" y="1346711"/>
            <a:ext cx="3067665" cy="3067665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536222" y="4476216"/>
            <a:ext cx="5949036" cy="964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IP65</a:t>
            </a:r>
            <a:r>
              <a:rPr lang="ko-KR" altLang="en-US" sz="1089" dirty="0">
                <a:solidFill>
                  <a:prstClr val="black"/>
                </a:solidFill>
              </a:rPr>
              <a:t>등급의 전천후 실내</a:t>
            </a:r>
            <a:r>
              <a:rPr lang="en-US" altLang="ko-KR" sz="1089" dirty="0">
                <a:solidFill>
                  <a:prstClr val="black"/>
                </a:solidFill>
              </a:rPr>
              <a:t>/</a:t>
            </a:r>
            <a:r>
              <a:rPr lang="ko-KR" altLang="en-US" sz="1089" dirty="0">
                <a:solidFill>
                  <a:prstClr val="black"/>
                </a:solidFill>
              </a:rPr>
              <a:t>실외 </a:t>
            </a:r>
            <a:r>
              <a:rPr lang="ko-KR" altLang="en-US" sz="1089" dirty="0" err="1">
                <a:solidFill>
                  <a:prstClr val="black"/>
                </a:solidFill>
              </a:rPr>
              <a:t>라우드</a:t>
            </a:r>
            <a:r>
              <a:rPr lang="ko-KR" altLang="en-US" sz="1089" dirty="0">
                <a:solidFill>
                  <a:prstClr val="black"/>
                </a:solidFill>
              </a:rPr>
              <a:t> 스피커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고품질 유닛의 선명하고 강력한 사운드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상</a:t>
            </a:r>
            <a:r>
              <a:rPr lang="en-US" altLang="ko-KR" sz="1089" dirty="0">
                <a:solidFill>
                  <a:prstClr val="black"/>
                </a:solidFill>
              </a:rPr>
              <a:t>/</a:t>
            </a:r>
            <a:r>
              <a:rPr lang="ko-KR" altLang="en-US" sz="1089" dirty="0">
                <a:solidFill>
                  <a:prstClr val="black"/>
                </a:solidFill>
              </a:rPr>
              <a:t>하</a:t>
            </a:r>
            <a:r>
              <a:rPr lang="en-US" altLang="ko-KR" sz="1089" dirty="0">
                <a:solidFill>
                  <a:prstClr val="black"/>
                </a:solidFill>
              </a:rPr>
              <a:t>, </a:t>
            </a:r>
            <a:r>
              <a:rPr lang="ko-KR" altLang="en-US" sz="1089" dirty="0">
                <a:solidFill>
                  <a:prstClr val="black"/>
                </a:solidFill>
              </a:rPr>
              <a:t>좌</a:t>
            </a:r>
            <a:r>
              <a:rPr lang="en-US" altLang="ko-KR" sz="1089" dirty="0">
                <a:solidFill>
                  <a:prstClr val="black"/>
                </a:solidFill>
              </a:rPr>
              <a:t>/</a:t>
            </a:r>
            <a:r>
              <a:rPr lang="ko-KR" altLang="en-US" sz="1089" dirty="0">
                <a:solidFill>
                  <a:prstClr val="black"/>
                </a:solidFill>
              </a:rPr>
              <a:t>우 각도 조절</a:t>
            </a:r>
            <a:r>
              <a:rPr lang="en-US" altLang="ko-KR" sz="1089" dirty="0">
                <a:solidFill>
                  <a:prstClr val="black"/>
                </a:solidFill>
              </a:rPr>
              <a:t>, </a:t>
            </a:r>
            <a:r>
              <a:rPr lang="ko-KR" altLang="en-US" sz="1089" dirty="0">
                <a:solidFill>
                  <a:prstClr val="black"/>
                </a:solidFill>
              </a:rPr>
              <a:t>톱니바퀴로 각도 고정 유지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High/Low </a:t>
            </a:r>
            <a:r>
              <a:rPr lang="ko-KR" altLang="en-US" sz="1089" dirty="0">
                <a:solidFill>
                  <a:prstClr val="black"/>
                </a:solidFill>
              </a:rPr>
              <a:t>겸용의 고품질 트랜스 적용 </a:t>
            </a:r>
            <a:r>
              <a:rPr lang="en-US" altLang="ko-KR" sz="1089" dirty="0">
                <a:solidFill>
                  <a:prstClr val="black"/>
                </a:solidFill>
              </a:rPr>
              <a:t>(EDGE4T)</a:t>
            </a:r>
            <a:endParaRPr lang="ko-KR" altLang="en-US" sz="1089" dirty="0">
              <a:solidFill>
                <a:prstClr val="black"/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 flipV="1">
            <a:off x="308042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EDGE4 / EDGE4T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85273" y="4188687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Wall Mount Speaker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2430152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Passive Wall Mount Speaker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85275" y="5533631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6926695"/>
              </p:ext>
            </p:extLst>
          </p:nvPr>
        </p:nvGraphicFramePr>
        <p:xfrm>
          <a:off x="536222" y="5812126"/>
          <a:ext cx="5868248" cy="256500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90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776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175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2313">
                <a:tc>
                  <a:txBody>
                    <a:bodyPr/>
                    <a:lstStyle/>
                    <a:p>
                      <a:pPr marL="0" marR="0" lvl="0" indent="0" algn="l" defTabSz="6858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Frequency response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  100Hz-20KHz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61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Sensitivity(1W@1m)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88dB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27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Nominal Impedance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8Ω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/ 100V</a:t>
                      </a:r>
                      <a:endParaRPr lang="pl-PL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231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Rated Power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fontAlgn="base" latinLnBrk="1"/>
                      <a:r>
                        <a:rPr lang="en-US" altLang="ko-KR" sz="110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60W / 16W-8W-4W-2W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231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Max SPL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fontAlgn="base" latinLnBrk="1"/>
                      <a:r>
                        <a:rPr lang="en-US" altLang="ko-KR" sz="110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100dB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266703847"/>
                  </a:ext>
                </a:extLst>
              </a:tr>
              <a:tr h="27231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Driver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fontAlgn="base" latinLnBrk="1"/>
                      <a:r>
                        <a:rPr lang="en-US" altLang="ko-KR" sz="110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Woofer 4" + Tweeter 0.5"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231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Material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Engineering Plastics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2313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규격 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(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WxDxH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126 x 127 x 195mm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sp>
        <p:nvSpPr>
          <p:cNvPr id="2" name="TextBox 3">
            <a:extLst>
              <a:ext uri="{FF2B5EF4-FFF2-40B4-BE49-F238E27FC236}">
                <a16:creationId xmlns:a16="http://schemas.microsoft.com/office/drawing/2014/main" id="{7DF6A256-6E3E-EA37-62C9-14CF0FC4AB38}"/>
              </a:ext>
            </a:extLst>
          </p:cNvPr>
          <p:cNvSpPr txBox="1"/>
          <p:nvPr/>
        </p:nvSpPr>
        <p:spPr>
          <a:xfrm>
            <a:off x="3519445" y="9311128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1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28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742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655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569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48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397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31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939</TotalTime>
  <Words>111</Words>
  <Application>Microsoft Office PowerPoint</Application>
  <PresentationFormat>A4 용지(210x297mm)</PresentationFormat>
  <Paragraphs>30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110</cp:revision>
  <cp:lastPrinted>2020-11-13T07:15:08Z</cp:lastPrinted>
  <dcterms:created xsi:type="dcterms:W3CDTF">2020-09-29T01:50:16Z</dcterms:created>
  <dcterms:modified xsi:type="dcterms:W3CDTF">2025-02-21T06:08:43Z</dcterms:modified>
</cp:coreProperties>
</file>