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id="{3761AE62-CBBB-47BA-9E6D-D2FE7F7480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5914" y="1153319"/>
            <a:ext cx="3396343" cy="3396343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36222" y="4476216"/>
            <a:ext cx="5949036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IP65</a:t>
            </a:r>
            <a:r>
              <a:rPr lang="ko-KR" altLang="en-US" sz="1089" dirty="0">
                <a:solidFill>
                  <a:prstClr val="black"/>
                </a:solidFill>
              </a:rPr>
              <a:t>등급의 전천후 실내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 dirty="0">
                <a:solidFill>
                  <a:prstClr val="black"/>
                </a:solidFill>
              </a:rPr>
              <a:t>실외 </a:t>
            </a:r>
            <a:r>
              <a:rPr lang="ko-KR" altLang="en-US" sz="1089" dirty="0" err="1">
                <a:solidFill>
                  <a:prstClr val="black"/>
                </a:solidFill>
              </a:rPr>
              <a:t>라우드</a:t>
            </a:r>
            <a:r>
              <a:rPr lang="ko-KR" altLang="en-US" sz="1089" dirty="0">
                <a:solidFill>
                  <a:prstClr val="black"/>
                </a:solidFill>
              </a:rPr>
              <a:t> 스피커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고품질 유닛의 선명하고 강력한 사운드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상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 dirty="0">
                <a:solidFill>
                  <a:prstClr val="black"/>
                </a:solidFill>
              </a:rPr>
              <a:t>하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좌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 dirty="0">
                <a:solidFill>
                  <a:prstClr val="black"/>
                </a:solidFill>
              </a:rPr>
              <a:t>우 각도 조절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톱니바퀴로 각도 고정 유지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High/Low </a:t>
            </a:r>
            <a:r>
              <a:rPr lang="ko-KR" altLang="en-US" sz="1089" dirty="0">
                <a:solidFill>
                  <a:prstClr val="black"/>
                </a:solidFill>
              </a:rPr>
              <a:t>겸용의 고품질 트랜스 적용 </a:t>
            </a:r>
            <a:r>
              <a:rPr lang="en-US" altLang="ko-KR" sz="1089" dirty="0">
                <a:solidFill>
                  <a:prstClr val="black"/>
                </a:solidFill>
              </a:rPr>
              <a:t>(EDGE5T)</a:t>
            </a:r>
            <a:endParaRPr lang="ko-KR" altLang="en-US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308042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EDGE5 / EDGE5T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85273" y="4188687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Wall Mount Speaker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430152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Passive Wall Mount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85275" y="5533631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311584"/>
              </p:ext>
            </p:extLst>
          </p:nvPr>
        </p:nvGraphicFramePr>
        <p:xfrm>
          <a:off x="536222" y="5812126"/>
          <a:ext cx="5868248" cy="256500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7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response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 80Hz-20KHz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1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Sensitivity(1W@1m)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89dB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2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Nominal Impedance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8Ω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/ 100V</a:t>
                      </a:r>
                      <a:endParaRPr lang="pl-PL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Rated Power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80W / 16W-8W-4W-2W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Max SPL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106dB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266703847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Driver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Woofer 5.25" + Tweeter 0.5"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Material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Engineering Plastics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규격 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WxDxH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163 x 163 x 252mm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5F791A2C-55C8-D197-836D-FC3D8787B75F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953</TotalTime>
  <Words>111</Words>
  <Application>Microsoft Office PowerPoint</Application>
  <PresentationFormat>A4 용지(210x297mm)</PresentationFormat>
  <Paragraphs>30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110</cp:revision>
  <cp:lastPrinted>2020-11-13T07:15:08Z</cp:lastPrinted>
  <dcterms:created xsi:type="dcterms:W3CDTF">2020-09-29T01:50:16Z</dcterms:created>
  <dcterms:modified xsi:type="dcterms:W3CDTF">2025-02-21T06:08:39Z</dcterms:modified>
</cp:coreProperties>
</file>