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>
            <a:extLst>
              <a:ext uri="{FF2B5EF4-FFF2-40B4-BE49-F238E27FC236}">
                <a16:creationId xmlns:a16="http://schemas.microsoft.com/office/drawing/2014/main" id="{8C22A6CE-F215-4D37-AE1A-F8300D711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777" y="1080149"/>
            <a:ext cx="3728392" cy="372839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36222" y="4476216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IP65</a:t>
            </a:r>
            <a:r>
              <a:rPr lang="ko-KR" altLang="en-US" sz="1089" dirty="0">
                <a:solidFill>
                  <a:prstClr val="black"/>
                </a:solidFill>
              </a:rPr>
              <a:t>등급의 전천후 실내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실외 </a:t>
            </a:r>
            <a:r>
              <a:rPr lang="ko-KR" altLang="en-US" sz="1089" dirty="0" err="1">
                <a:solidFill>
                  <a:prstClr val="black"/>
                </a:solidFill>
              </a:rPr>
              <a:t>라우드</a:t>
            </a:r>
            <a:r>
              <a:rPr lang="ko-KR" altLang="en-US" sz="1089" dirty="0">
                <a:solidFill>
                  <a:prstClr val="black"/>
                </a:solidFill>
              </a:rPr>
              <a:t> 스피커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 유닛의 선명하고 강력한 사운드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상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하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좌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우 각도 조절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톱니바퀴로 각도 고정 유지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High/Low </a:t>
            </a:r>
            <a:r>
              <a:rPr lang="ko-KR" altLang="en-US" sz="1089" dirty="0">
                <a:solidFill>
                  <a:prstClr val="black"/>
                </a:solidFill>
              </a:rPr>
              <a:t>겸용의 고품질 트랜스 적용 </a:t>
            </a:r>
            <a:r>
              <a:rPr lang="en-US" altLang="ko-KR" sz="1089" dirty="0">
                <a:solidFill>
                  <a:prstClr val="black"/>
                </a:solidFill>
              </a:rPr>
              <a:t>(EDGE6T)</a:t>
            </a:r>
            <a:endParaRPr lang="ko-KR" altLang="en-US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308042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EDGE6 / EDGE6T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85273" y="4188687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Wall Mount Speaker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43015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Passive Wall Mount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85275" y="5533631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218342"/>
              </p:ext>
            </p:extLst>
          </p:nvPr>
        </p:nvGraphicFramePr>
        <p:xfrm>
          <a:off x="536222" y="5812126"/>
          <a:ext cx="5868248" cy="25650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7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50Hz-20KHz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1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Sensitivity(1W@1m)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90dB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Nominal Impedance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8Ω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/ 100V</a:t>
                      </a:r>
                      <a:endParaRPr lang="pl-PL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Rated Power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100W / 32W-16W-8W-4W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Max SPL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110dB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266703847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Driver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Woofer 6" + Tweeter 1"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Material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Engineering Plastics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규격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196 x 193 x 302mm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BE07389C-57F4-0287-6797-95C10EF77394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958</TotalTime>
  <Words>111</Words>
  <Application>Microsoft Office PowerPoint</Application>
  <PresentationFormat>A4 용지(210x297mm)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112</cp:revision>
  <cp:lastPrinted>2020-11-13T07:15:08Z</cp:lastPrinted>
  <dcterms:created xsi:type="dcterms:W3CDTF">2020-09-29T01:50:16Z</dcterms:created>
  <dcterms:modified xsi:type="dcterms:W3CDTF">2025-02-21T06:08:35Z</dcterms:modified>
</cp:coreProperties>
</file>