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844" y="1279798"/>
            <a:ext cx="2420340" cy="24203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564613"/>
            <a:ext cx="5868250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시스템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송수신 세팅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Key LOCK </a:t>
            </a:r>
            <a:r>
              <a:rPr lang="ko-KR" altLang="en-US" sz="1089">
                <a:solidFill>
                  <a:prstClr val="black"/>
                </a:solidFill>
              </a:rPr>
              <a:t>기능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EW-901R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1CH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dirty="0" err="1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505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>
                <a:solidFill>
                  <a:schemeClr val="bg1"/>
                </a:solidFill>
                <a:latin typeface="+mj-lt"/>
              </a:rPr>
              <a:t>TEL  : 031-8011-0388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072498"/>
              </p:ext>
            </p:extLst>
          </p:nvPr>
        </p:nvGraphicFramePr>
        <p:xfrm>
          <a:off x="481428" y="5643470"/>
          <a:ext cx="5868248" cy="32526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18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±0.001%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±50KHz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                        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＜0.5%@1KHz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900mA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210 x 44 x 158mm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910g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731</TotalTime>
  <Words>141</Words>
  <Application>Microsoft Office PowerPoint</Application>
  <PresentationFormat>A4 용지(210x297mm)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User</cp:lastModifiedBy>
  <cp:revision>80</cp:revision>
  <cp:lastPrinted>2020-11-13T07:15:08Z</cp:lastPrinted>
  <dcterms:created xsi:type="dcterms:W3CDTF">2020-09-29T01:50:16Z</dcterms:created>
  <dcterms:modified xsi:type="dcterms:W3CDTF">2024-11-12T08:07:28Z</dcterms:modified>
</cp:coreProperties>
</file>