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368" autoAdjust="0"/>
  </p:normalViewPr>
  <p:slideViewPr>
    <p:cSldViewPr snapToGrid="0">
      <p:cViewPr varScale="1">
        <p:scale>
          <a:sx n="79" d="100"/>
          <a:sy n="79" d="100"/>
        </p:scale>
        <p:origin x="38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0858" y="313952"/>
            <a:ext cx="4379831" cy="437983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81426" y="3564613"/>
            <a:ext cx="58682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900Mhz, 64</a:t>
            </a:r>
            <a:r>
              <a:rPr lang="ko-KR" altLang="en-US" sz="1089">
                <a:solidFill>
                  <a:prstClr val="black"/>
                </a:solidFill>
              </a:rPr>
              <a:t>채널 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국제 </a:t>
            </a:r>
            <a:r>
              <a:rPr lang="en-US" altLang="ko-KR" sz="1089">
                <a:solidFill>
                  <a:prstClr val="black"/>
                </a:solidFill>
              </a:rPr>
              <a:t>PLL </a:t>
            </a:r>
            <a:r>
              <a:rPr lang="ko-KR" altLang="en-US" sz="1089">
                <a:solidFill>
                  <a:prstClr val="black"/>
                </a:solidFill>
              </a:rPr>
              <a:t>위상 잠금 기술 및 새로운 회로 기판 칩 기술로 보다 안정적인 품질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끊김 없는 </a:t>
            </a:r>
            <a:r>
              <a:rPr lang="ko-KR" altLang="en-US" sz="1089" dirty="0" err="1">
                <a:solidFill>
                  <a:prstClr val="black"/>
                </a:solidFill>
              </a:rPr>
              <a:t>다이버시티</a:t>
            </a:r>
            <a:r>
              <a:rPr lang="ko-KR" altLang="en-US" sz="1089" dirty="0">
                <a:solidFill>
                  <a:prstClr val="black"/>
                </a:solidFill>
              </a:rPr>
              <a:t> 수신 시스템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방해 전파 방지 기능 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각 채널에는 주파수 </a:t>
            </a:r>
            <a:r>
              <a:rPr lang="ko-KR" altLang="en-US" sz="1089" dirty="0" err="1">
                <a:solidFill>
                  <a:prstClr val="black"/>
                </a:solidFill>
              </a:rPr>
              <a:t>채널링을</a:t>
            </a:r>
            <a:r>
              <a:rPr lang="ko-KR" altLang="en-US" sz="1089" dirty="0">
                <a:solidFill>
                  <a:prstClr val="black"/>
                </a:solidFill>
              </a:rPr>
              <a:t> 완전히 제거하기 위해 독립적인 </a:t>
            </a:r>
            <a:r>
              <a:rPr lang="en-US" altLang="ko-KR" sz="1089" dirty="0">
                <a:solidFill>
                  <a:prstClr val="black"/>
                </a:solidFill>
              </a:rPr>
              <a:t>ID </a:t>
            </a:r>
            <a:r>
              <a:rPr lang="ko-KR" altLang="en-US" sz="1089">
                <a:solidFill>
                  <a:prstClr val="black"/>
                </a:solidFill>
              </a:rPr>
              <a:t>코드가 제공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 err="1">
                <a:solidFill>
                  <a:prstClr val="black"/>
                </a:solidFill>
              </a:rPr>
              <a:t>클린</a:t>
            </a:r>
            <a:r>
              <a:rPr lang="ko-KR" altLang="en-US" sz="1089" dirty="0">
                <a:solidFill>
                  <a:prstClr val="black"/>
                </a:solidFill>
              </a:rPr>
              <a:t> 자동 주파수 검색 기능을 통해 작업 환경에서 가장 깨끗한 주파수를 효과적으로 검색</a:t>
            </a: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IR </a:t>
            </a:r>
            <a:r>
              <a:rPr lang="ko-KR" altLang="en-US" sz="1089">
                <a:solidFill>
                  <a:prstClr val="black"/>
                </a:solidFill>
              </a:rPr>
              <a:t>버튼으로 편리한 송수신 세팅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송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>
                <a:solidFill>
                  <a:prstClr val="black"/>
                </a:solidFill>
              </a:rPr>
              <a:t>수신 거리 조절 기능</a:t>
            </a:r>
            <a:endParaRPr lang="en-US" altLang="ko-KR" sz="1089" dirty="0">
              <a:solidFill>
                <a:prstClr val="black"/>
              </a:solidFill>
            </a:endParaRPr>
          </a:p>
          <a:p>
            <a:pPr marL="155540" indent="-155540" defTabSz="514403" fontAlgn="ctr" latinLnBrk="1">
              <a:lnSpc>
                <a:spcPts val="16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Key LOCK </a:t>
            </a:r>
            <a:r>
              <a:rPr lang="ko-KR" altLang="en-US" sz="1089">
                <a:solidFill>
                  <a:prstClr val="black"/>
                </a:solidFill>
              </a:rPr>
              <a:t>기능</a:t>
            </a:r>
            <a:endParaRPr lang="en-US" altLang="ko-KR" sz="1089" dirty="0">
              <a:solidFill>
                <a:prstClr val="black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EW-902R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3329396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 Wireless MIC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953996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Wireless 2CH Receiver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352240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4" name="TextBox 3"/>
          <p:cNvSpPr txBox="1"/>
          <p:nvPr/>
        </p:nvSpPr>
        <p:spPr>
          <a:xfrm>
            <a:off x="3396343" y="9231603"/>
            <a:ext cx="2331683" cy="650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경기도 성남시 분당구 판교로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723(</a:t>
            </a:r>
            <a:r>
              <a:rPr lang="ko-KR" altLang="en-US" sz="907" dirty="0" err="1">
                <a:solidFill>
                  <a:schemeClr val="bg1"/>
                </a:solidFill>
                <a:latin typeface="+mj-lt"/>
              </a:rPr>
              <a:t>분당테크노파크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) B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동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505</a:t>
            </a:r>
            <a:r>
              <a:rPr lang="ko-KR" altLang="en-US" sz="907" dirty="0">
                <a:solidFill>
                  <a:schemeClr val="bg1"/>
                </a:solidFill>
                <a:latin typeface="+mj-lt"/>
              </a:rPr>
              <a:t>호 </a:t>
            </a: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 </a:t>
            </a:r>
          </a:p>
          <a:p>
            <a:pPr algn="r"/>
            <a:r>
              <a:rPr lang="en-US" altLang="ko-KR" sz="907">
                <a:solidFill>
                  <a:schemeClr val="bg1"/>
                </a:solidFill>
                <a:latin typeface="+mj-lt"/>
              </a:rPr>
              <a:t>TEL  : 031-8011-0388 / FAX : 031-709-1062</a:t>
            </a:r>
          </a:p>
          <a:p>
            <a:pPr algn="r"/>
            <a:endParaRPr lang="en-US" altLang="ko-KR" sz="907" dirty="0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2646384"/>
              </p:ext>
            </p:extLst>
          </p:nvPr>
        </p:nvGraphicFramePr>
        <p:xfrm>
          <a:off x="481428" y="5643470"/>
          <a:ext cx="5868248" cy="325261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18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Carrier Frequency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925~937.5MHz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 수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25</a:t>
                      </a:r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채널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수신감도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-104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Frequency Stability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±0.001%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Max.Eviation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 Range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±50KHz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Modulation Mode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FM                                                  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S/N Ratio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&gt; 105 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dBA</a:t>
                      </a:r>
                      <a:endParaRPr lang="en-US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  <a:cs typeface="+mn-cs"/>
                      </a:endParaRP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T.H.D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＜0.5%@1KHz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Power Supply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DC 12V  900mA  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마감재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Metal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규격 </a:t>
                      </a:r>
                      <a:r>
                        <a:rPr lang="en-US" altLang="ko-KR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(</a:t>
                      </a:r>
                      <a:r>
                        <a:rPr lang="en-US" sz="11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WxDxH</a:t>
                      </a:r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)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480 x 44x 207mm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4036"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무게</a:t>
                      </a:r>
                    </a:p>
                  </a:txBody>
                  <a:tcPr marL="14287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  <a:cs typeface="+mn-cs"/>
                        </a:rPr>
                        <a:t>1.7kg</a:t>
                      </a:r>
                    </a:p>
                  </a:txBody>
                  <a:tcPr marL="142875" marR="9525" marT="9525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733</TotalTime>
  <Words>154</Words>
  <Application>Microsoft Office PowerPoint</Application>
  <PresentationFormat>A4 용지(210x297mm)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User</cp:lastModifiedBy>
  <cp:revision>81</cp:revision>
  <cp:lastPrinted>2020-11-13T07:15:08Z</cp:lastPrinted>
  <dcterms:created xsi:type="dcterms:W3CDTF">2020-09-29T01:50:16Z</dcterms:created>
  <dcterms:modified xsi:type="dcterms:W3CDTF">2024-11-12T08:07:20Z</dcterms:modified>
</cp:coreProperties>
</file>