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30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11/12/2024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11/12/2024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11/12/2024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11/12/2024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그림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0858" y="330794"/>
            <a:ext cx="4354038" cy="4354038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481426" y="3564613"/>
            <a:ext cx="5868250" cy="17338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900Mhz, 64</a:t>
            </a:r>
            <a:r>
              <a:rPr lang="ko-KR" altLang="en-US" sz="1089">
                <a:solidFill>
                  <a:prstClr val="black"/>
                </a:solidFill>
              </a:rPr>
              <a:t>채널 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끊김 없는 </a:t>
            </a:r>
            <a:r>
              <a:rPr lang="ko-KR" altLang="en-US" sz="1089" dirty="0" err="1">
                <a:solidFill>
                  <a:prstClr val="black"/>
                </a:solidFill>
              </a:rPr>
              <a:t>다이버시티</a:t>
            </a:r>
            <a:r>
              <a:rPr lang="ko-KR" altLang="en-US" sz="1089" dirty="0">
                <a:solidFill>
                  <a:prstClr val="black"/>
                </a:solidFill>
              </a:rPr>
              <a:t> 수신 시스템 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방해 전파 방지 기능 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각 채널에는 주파수 </a:t>
            </a:r>
            <a:r>
              <a:rPr lang="ko-KR" altLang="en-US" sz="1089" dirty="0" err="1">
                <a:solidFill>
                  <a:prstClr val="black"/>
                </a:solidFill>
              </a:rPr>
              <a:t>채널링을</a:t>
            </a:r>
            <a:r>
              <a:rPr lang="ko-KR" altLang="en-US" sz="1089" dirty="0">
                <a:solidFill>
                  <a:prstClr val="black"/>
                </a:solidFill>
              </a:rPr>
              <a:t> 완전히 제거하기 위해 독립적인 </a:t>
            </a:r>
            <a:r>
              <a:rPr lang="en-US" altLang="ko-KR" sz="1089" dirty="0">
                <a:solidFill>
                  <a:prstClr val="black"/>
                </a:solidFill>
              </a:rPr>
              <a:t>ID </a:t>
            </a:r>
            <a:r>
              <a:rPr lang="ko-KR" altLang="en-US" sz="1089">
                <a:solidFill>
                  <a:prstClr val="black"/>
                </a:solidFill>
              </a:rPr>
              <a:t>코드가 제공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 err="1">
                <a:solidFill>
                  <a:prstClr val="black"/>
                </a:solidFill>
              </a:rPr>
              <a:t>클린</a:t>
            </a:r>
            <a:r>
              <a:rPr lang="ko-KR" altLang="en-US" sz="1089" dirty="0">
                <a:solidFill>
                  <a:prstClr val="black"/>
                </a:solidFill>
              </a:rPr>
              <a:t> 자동 주파수 검색 기능을 통해 작업 환경에서 가장 깨끗한 주파수를 효과적으로 검색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IR </a:t>
            </a:r>
            <a:r>
              <a:rPr lang="ko-KR" altLang="en-US" sz="1089">
                <a:solidFill>
                  <a:prstClr val="black"/>
                </a:solidFill>
              </a:rPr>
              <a:t>버튼으로 편리한 송수신 세팅</a:t>
            </a:r>
            <a:endParaRPr lang="en-US" altLang="ko-KR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송</a:t>
            </a:r>
            <a:r>
              <a:rPr lang="en-US" altLang="ko-KR" sz="1089" dirty="0">
                <a:solidFill>
                  <a:prstClr val="black"/>
                </a:solidFill>
              </a:rPr>
              <a:t>/</a:t>
            </a:r>
            <a:r>
              <a:rPr lang="ko-KR" altLang="en-US" sz="1089">
                <a:solidFill>
                  <a:prstClr val="black"/>
                </a:solidFill>
              </a:rPr>
              <a:t>수신 거리 조절 기능</a:t>
            </a:r>
            <a:endParaRPr lang="en-US" altLang="ko-KR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Key LOCK </a:t>
            </a:r>
            <a:r>
              <a:rPr lang="ko-KR" altLang="en-US" sz="1089">
                <a:solidFill>
                  <a:prstClr val="black"/>
                </a:solidFill>
              </a:rPr>
              <a:t>기능</a:t>
            </a:r>
            <a:endParaRPr lang="en-US" altLang="ko-KR" sz="1089" dirty="0">
              <a:solidFill>
                <a:prstClr val="black"/>
              </a:solidFill>
            </a:endParaRPr>
          </a:p>
        </p:txBody>
      </p:sp>
      <p:sp>
        <p:nvSpPr>
          <p:cNvPr id="11" name="직사각형 10"/>
          <p:cNvSpPr/>
          <p:nvPr/>
        </p:nvSpPr>
        <p:spPr>
          <a:xfrm flipV="1">
            <a:off x="295480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295480" y="918342"/>
            <a:ext cx="2447720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>
                <a:latin typeface="+mj-ea"/>
              </a:rPr>
              <a:t>EW-904R</a:t>
            </a:r>
            <a:endParaRPr lang="ko-KR" altLang="en-US" sz="2000" b="1" dirty="0">
              <a:latin typeface="+mj-ea"/>
            </a:endParaRP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430479" y="3329396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23" name="제목 1"/>
          <p:cNvSpPr txBox="1">
            <a:spLocks/>
          </p:cNvSpPr>
          <p:nvPr/>
        </p:nvSpPr>
        <p:spPr>
          <a:xfrm>
            <a:off x="296521" y="1218231"/>
            <a:ext cx="2975505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300" b="1" i="1" dirty="0">
                <a:solidFill>
                  <a:schemeClr val="bg1">
                    <a:lumMod val="65000"/>
                  </a:schemeClr>
                </a:solidFill>
              </a:rPr>
              <a:t>Professional  Wireless MIC System</a:t>
            </a:r>
            <a:endParaRPr lang="ko-KR" altLang="en-US" sz="13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9" name="직사각형 28"/>
          <p:cNvSpPr/>
          <p:nvPr/>
        </p:nvSpPr>
        <p:spPr>
          <a:xfrm>
            <a:off x="308042" y="478489"/>
            <a:ext cx="1953996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 dirty="0">
                <a:solidFill>
                  <a:schemeClr val="bg1"/>
                </a:solidFill>
              </a:rPr>
              <a:t>Wireless 4CH Receiver</a:t>
            </a:r>
            <a:endParaRPr lang="ko-KR" altLang="en-US" sz="1500" b="1" dirty="0">
              <a:solidFill>
                <a:schemeClr val="bg1"/>
              </a:solidFill>
            </a:endParaRPr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430481" y="5352240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sp>
        <p:nvSpPr>
          <p:cNvPr id="6" name="직사각형 5"/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4" name="TextBox 3"/>
          <p:cNvSpPr txBox="1"/>
          <p:nvPr/>
        </p:nvSpPr>
        <p:spPr>
          <a:xfrm>
            <a:off x="3396343" y="9231603"/>
            <a:ext cx="2331683" cy="6506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907" dirty="0">
                <a:solidFill>
                  <a:schemeClr val="bg1"/>
                </a:solidFill>
                <a:latin typeface="+mj-lt"/>
              </a:rPr>
              <a:t>경기도 성남시 분당구 판교로 </a:t>
            </a: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723(</a:t>
            </a:r>
            <a:r>
              <a:rPr lang="ko-KR" altLang="en-US" sz="907" dirty="0" err="1">
                <a:solidFill>
                  <a:schemeClr val="bg1"/>
                </a:solidFill>
                <a:latin typeface="+mj-lt"/>
              </a:rPr>
              <a:t>분당테크노파크</a:t>
            </a: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) B</a:t>
            </a:r>
            <a:r>
              <a:rPr lang="ko-KR" altLang="en-US" sz="907" dirty="0">
                <a:solidFill>
                  <a:schemeClr val="bg1"/>
                </a:solidFill>
                <a:latin typeface="+mj-lt"/>
              </a:rPr>
              <a:t>동 </a:t>
            </a: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505</a:t>
            </a:r>
            <a:r>
              <a:rPr lang="ko-KR" altLang="en-US" sz="907" dirty="0">
                <a:solidFill>
                  <a:schemeClr val="bg1"/>
                </a:solidFill>
                <a:latin typeface="+mj-lt"/>
              </a:rPr>
              <a:t>호 </a:t>
            </a: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 </a:t>
            </a:r>
          </a:p>
          <a:p>
            <a:pPr algn="r"/>
            <a:r>
              <a:rPr lang="en-US" altLang="ko-KR" sz="907">
                <a:solidFill>
                  <a:schemeClr val="bg1"/>
                </a:solidFill>
                <a:latin typeface="+mj-lt"/>
              </a:rPr>
              <a:t>TEL  : 031-8011-0388 / FAX : 031-709-1062</a:t>
            </a:r>
          </a:p>
          <a:p>
            <a:pPr algn="r"/>
            <a:endParaRPr lang="en-US" altLang="ko-KR" sz="907" dirty="0">
              <a:solidFill>
                <a:schemeClr val="bg1"/>
              </a:solidFill>
              <a:latin typeface="+mj-lt"/>
            </a:endParaRPr>
          </a:p>
        </p:txBody>
      </p:sp>
      <p:graphicFrame>
        <p:nvGraphicFramePr>
          <p:cNvPr id="19" name="표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9523153"/>
              </p:ext>
            </p:extLst>
          </p:nvPr>
        </p:nvGraphicFramePr>
        <p:xfrm>
          <a:off x="481428" y="5643470"/>
          <a:ext cx="5868248" cy="325261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905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776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18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항목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세부내용</a:t>
                      </a: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3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Carrier Frequency Range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925~937.5MHz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4036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채널 수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25</a:t>
                      </a:r>
                      <a:r>
                        <a:rPr lang="ko-KR" alt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채널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4036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수신감도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-104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403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Frequency Stability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±0.001%                            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403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Max.Eviation</a:t>
                      </a:r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Range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±50KHz                            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403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Modulation Mode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FM                                                    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403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S/N Ratio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&gt; 105 </a:t>
                      </a:r>
                      <a:r>
                        <a:rPr lang="en-US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dBA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403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T.H.D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＜0.5%@1KHz  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403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Power Supply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DC 12V  900mA  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4036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마감재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Metal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4036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규격 </a:t>
                      </a:r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(</a:t>
                      </a:r>
                      <a:r>
                        <a:rPr lang="en-US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WxDxH</a:t>
                      </a:r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)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480 x 44x 207mm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44036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무게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1.9kg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pic>
        <p:nvPicPr>
          <p:cNvPr id="8" name="그림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729</TotalTime>
  <Words>140</Words>
  <Application>Microsoft Office PowerPoint</Application>
  <PresentationFormat>A4 용지(210x297mm)</PresentationFormat>
  <Paragraphs>41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User</cp:lastModifiedBy>
  <cp:revision>78</cp:revision>
  <cp:lastPrinted>2020-11-13T07:15:08Z</cp:lastPrinted>
  <dcterms:created xsi:type="dcterms:W3CDTF">2020-09-29T01:50:16Z</dcterms:created>
  <dcterms:modified xsi:type="dcterms:W3CDTF">2024-11-12T08:08:35Z</dcterms:modified>
</cp:coreProperties>
</file>