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524" y="792282"/>
            <a:ext cx="3340331" cy="334033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757155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6.5</a:t>
            </a:r>
            <a:r>
              <a:rPr lang="ko-KR" altLang="en-US" sz="1089">
                <a:solidFill>
                  <a:prstClr val="black"/>
                </a:solidFill>
              </a:rPr>
              <a:t>인치 </a:t>
            </a:r>
            <a:r>
              <a:rPr lang="en-US" altLang="ko-KR" sz="1089" dirty="0">
                <a:solidFill>
                  <a:prstClr val="black"/>
                </a:solidFill>
              </a:rPr>
              <a:t>3way </a:t>
            </a:r>
            <a:r>
              <a:rPr lang="ko-KR" altLang="en-US" sz="1089">
                <a:solidFill>
                  <a:prstClr val="black"/>
                </a:solidFill>
              </a:rPr>
              <a:t>스피커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AES 100W </a:t>
            </a:r>
            <a:r>
              <a:rPr lang="ko-KR" altLang="en-US" sz="1089">
                <a:solidFill>
                  <a:prstClr val="black"/>
                </a:solidFill>
              </a:rPr>
              <a:t>최대 </a:t>
            </a:r>
            <a:r>
              <a:rPr lang="en-US" altLang="ko-KR" sz="1089" dirty="0">
                <a:solidFill>
                  <a:prstClr val="black"/>
                </a:solidFill>
              </a:rPr>
              <a:t>400W</a:t>
            </a:r>
            <a:r>
              <a:rPr lang="ko-KR" altLang="en-US" sz="1089">
                <a:solidFill>
                  <a:prstClr val="black"/>
                </a:solidFill>
              </a:rPr>
              <a:t>의 출력을 제공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고품질의 </a:t>
            </a:r>
            <a:r>
              <a:rPr lang="en-US" altLang="ko-KR" sz="1089" dirty="0">
                <a:solidFill>
                  <a:prstClr val="black"/>
                </a:solidFill>
              </a:rPr>
              <a:t>3</a:t>
            </a:r>
            <a:r>
              <a:rPr lang="ko-KR" altLang="en-US" sz="1089">
                <a:solidFill>
                  <a:prstClr val="black"/>
                </a:solidFill>
              </a:rPr>
              <a:t>개의 드라이버 구성과 </a:t>
            </a:r>
            <a:r>
              <a:rPr lang="en-US" altLang="ko-KR" sz="1089" dirty="0">
                <a:solidFill>
                  <a:prstClr val="black"/>
                </a:solidFill>
              </a:rPr>
              <a:t>(HF 6.5" x 1, MF 4" x 1, LF 1" x 1) </a:t>
            </a:r>
            <a:r>
              <a:rPr lang="ko-KR" altLang="en-US" sz="1089">
                <a:solidFill>
                  <a:prstClr val="black"/>
                </a:solidFill>
              </a:rPr>
              <a:t>정교하게 설계된 네트워크 조합은 </a:t>
            </a:r>
            <a:r>
              <a:rPr lang="en-US" altLang="ko-KR" sz="1089" dirty="0">
                <a:solidFill>
                  <a:prstClr val="black"/>
                </a:solidFill>
              </a:rPr>
              <a:t>3</a:t>
            </a:r>
            <a:r>
              <a:rPr lang="ko-KR" altLang="en-US" sz="1089">
                <a:solidFill>
                  <a:prstClr val="black"/>
                </a:solidFill>
              </a:rPr>
              <a:t>개의 드라이버와 최상의 사운드 밸런스의 사운드 구현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FA306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521938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Full Range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6841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Full Range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486688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2490050"/>
              </p:ext>
            </p:extLst>
          </p:nvPr>
        </p:nvGraphicFramePr>
        <p:xfrm>
          <a:off x="481428" y="5145381"/>
          <a:ext cx="5868248" cy="3809875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72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response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65Hz-20KHz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Sensitivity(1W@1m)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94dB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Nominal Impedance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l-G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8Ω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Rated Power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100W AES, 400W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LF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6.5"(165mm)/ 1.5"voice coil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4"(100mm)/ 1"voice coil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073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HF Driver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 x 1"(25mm)/ 1"voice coil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Coverage (H x V)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90° x 60°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87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Maximum SPL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115dB continuous, </a:t>
                      </a:r>
                      <a:b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121dB peak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Connectors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Balanced Differential Line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204 x 200 x 414mm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1384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10.6kg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5" name="TextBox 3">
            <a:extLst>
              <a:ext uri="{FF2B5EF4-FFF2-40B4-BE49-F238E27FC236}">
                <a16:creationId xmlns:a16="http://schemas.microsoft.com/office/drawing/2014/main" id="{3F990235-90D3-6F6E-079B-1EB964662A6F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789</TotalTime>
  <Words>165</Words>
  <Application>Microsoft Office PowerPoint</Application>
  <PresentationFormat>A4 용지(210x297mm)</PresentationFormat>
  <Paragraphs>37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106</cp:revision>
  <cp:lastPrinted>2020-11-13T07:15:08Z</cp:lastPrinted>
  <dcterms:created xsi:type="dcterms:W3CDTF">2020-09-29T01:50:16Z</dcterms:created>
  <dcterms:modified xsi:type="dcterms:W3CDTF">2025-02-21T06:08:31Z</dcterms:modified>
</cp:coreProperties>
</file>