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687" y="1063291"/>
            <a:ext cx="3081197" cy="308119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757155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8</a:t>
            </a:r>
            <a:r>
              <a:rPr lang="ko-KR" altLang="en-US" sz="1089">
                <a:solidFill>
                  <a:prstClr val="black"/>
                </a:solidFill>
              </a:rPr>
              <a:t>인치 </a:t>
            </a:r>
            <a:r>
              <a:rPr lang="en-US" altLang="ko-KR" sz="1089" dirty="0">
                <a:solidFill>
                  <a:prstClr val="black"/>
                </a:solidFill>
              </a:rPr>
              <a:t>3way </a:t>
            </a:r>
            <a:r>
              <a:rPr lang="ko-KR" altLang="en-US" sz="1089">
                <a:solidFill>
                  <a:prstClr val="black"/>
                </a:solidFill>
              </a:rPr>
              <a:t>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AES 300W </a:t>
            </a:r>
            <a:r>
              <a:rPr lang="ko-KR" altLang="en-US" sz="1089">
                <a:solidFill>
                  <a:prstClr val="black"/>
                </a:solidFill>
              </a:rPr>
              <a:t>최대 </a:t>
            </a:r>
            <a:r>
              <a:rPr lang="en-US" altLang="ko-KR" sz="1089" dirty="0">
                <a:solidFill>
                  <a:prstClr val="black"/>
                </a:solidFill>
              </a:rPr>
              <a:t>1400W</a:t>
            </a:r>
            <a:r>
              <a:rPr lang="ko-KR" altLang="en-US" sz="1089">
                <a:solidFill>
                  <a:prstClr val="black"/>
                </a:solidFill>
              </a:rPr>
              <a:t>의 강력한 출력을 제공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고품질의 </a:t>
            </a:r>
            <a:r>
              <a:rPr lang="en-US" altLang="ko-KR" sz="1089" dirty="0">
                <a:solidFill>
                  <a:prstClr val="black"/>
                </a:solidFill>
              </a:rPr>
              <a:t>3</a:t>
            </a:r>
            <a:r>
              <a:rPr lang="ko-KR" altLang="en-US" sz="1089">
                <a:solidFill>
                  <a:prstClr val="black"/>
                </a:solidFill>
              </a:rPr>
              <a:t>개의 드라이버 구성과 </a:t>
            </a:r>
            <a:r>
              <a:rPr lang="en-US" altLang="ko-KR" sz="1089" dirty="0">
                <a:solidFill>
                  <a:prstClr val="black"/>
                </a:solidFill>
              </a:rPr>
              <a:t>(HF 8" x 2, MF 3" x 2, LF 1" x 2) </a:t>
            </a:r>
            <a:r>
              <a:rPr lang="ko-KR" altLang="en-US" sz="1089">
                <a:solidFill>
                  <a:prstClr val="black"/>
                </a:solidFill>
              </a:rPr>
              <a:t>정교하게 설계된 네트워크 조합은 </a:t>
            </a:r>
            <a:r>
              <a:rPr lang="en-US" altLang="ko-KR" sz="1089" dirty="0">
                <a:solidFill>
                  <a:prstClr val="black"/>
                </a:solidFill>
              </a:rPr>
              <a:t>3</a:t>
            </a:r>
            <a:r>
              <a:rPr lang="ko-KR" altLang="en-US" sz="1089">
                <a:solidFill>
                  <a:prstClr val="black"/>
                </a:solidFill>
              </a:rPr>
              <a:t>개의 드라이버와 최상의 사운드 밸런스의 사운드 구현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FA308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521938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Full Range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6841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Full Range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86688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757089"/>
              </p:ext>
            </p:extLst>
          </p:nvPr>
        </p:nvGraphicFramePr>
        <p:xfrm>
          <a:off x="481428" y="5145381"/>
          <a:ext cx="5868248" cy="38098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2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40Hz-18KHz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Sensitivity(1W@1m)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95dB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Nominal Impedance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4Ω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Rated Power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300W AES, 1400W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7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8"(200mm)/ Woofer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3"(75mm) voice coil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7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1"(25mm) voice coil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Coverage (H x V)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90° x 60°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87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Maximum SPL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115dB continuous, </a:t>
                      </a:r>
                      <a:b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121dB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Connectors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Speakon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NL4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337 x 338 x 525mm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14.5kg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85126254-3EA1-EA91-CEDF-384830EC1F54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792</TotalTime>
  <Words>160</Words>
  <Application>Microsoft Office PowerPoint</Application>
  <PresentationFormat>A4 용지(210x297mm)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104</cp:revision>
  <cp:lastPrinted>2020-11-13T07:15:08Z</cp:lastPrinted>
  <dcterms:created xsi:type="dcterms:W3CDTF">2020-09-29T01:50:16Z</dcterms:created>
  <dcterms:modified xsi:type="dcterms:W3CDTF">2025-02-21T06:08:27Z</dcterms:modified>
</cp:coreProperties>
</file>