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FD-210A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674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Active Bluetooth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200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Active Bluetooth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488811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31884"/>
              </p:ext>
            </p:extLst>
          </p:nvPr>
        </p:nvGraphicFramePr>
        <p:xfrm>
          <a:off x="494876" y="5180600"/>
          <a:ext cx="5868248" cy="3797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FD-210A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Including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 x 10" active subwoofer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400W LF + 100W HF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60 Hz – 20 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2ch XLR &amp; 1/4" Combo Input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1ch XLR Line Output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121dB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Tweeter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1.34" Titanium compression driver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Amplifier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Class D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Bass subwoofer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1x10"(2.0"VC 40oz)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 ohm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Function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Bluetooth, DSP Control, AUX-IN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3258111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Dimension(W*H*D)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340*525*300mm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8162377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4" y="4063243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10” Active Bluetooth speaker</a:t>
            </a:r>
          </a:p>
          <a:p>
            <a:r>
              <a:rPr lang="en-US" altLang="ko-KR" sz="1100" dirty="0">
                <a:latin typeface="+mn-ea"/>
              </a:rPr>
              <a:t>• 1.34</a:t>
            </a:r>
            <a:r>
              <a:rPr lang="ko-KR" altLang="en-US" sz="1100" dirty="0">
                <a:latin typeface="+mn-ea"/>
              </a:rPr>
              <a:t>인치 티타늄 트위터와 </a:t>
            </a:r>
            <a:r>
              <a:rPr lang="en-US" altLang="ko-KR" sz="1100" dirty="0">
                <a:latin typeface="+mn-ea"/>
              </a:rPr>
              <a:t>10</a:t>
            </a:r>
            <a:r>
              <a:rPr lang="ko-KR" altLang="en-US" sz="1100" dirty="0">
                <a:latin typeface="+mn-ea"/>
              </a:rPr>
              <a:t>인치</a:t>
            </a:r>
            <a:r>
              <a:rPr lang="en-US" altLang="ko-KR" sz="1100">
                <a:latin typeface="+mn-ea"/>
              </a:rPr>
              <a:t> (</a:t>
            </a:r>
            <a:r>
              <a:rPr lang="en-US" altLang="ko-KR" sz="1100" dirty="0">
                <a:latin typeface="+mn-ea"/>
              </a:rPr>
              <a:t>2.0” </a:t>
            </a:r>
            <a:r>
              <a:rPr lang="ko-KR" altLang="en-US" sz="1100" dirty="0">
                <a:latin typeface="+mn-ea"/>
              </a:rPr>
              <a:t>보이스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코일</a:t>
            </a:r>
            <a:r>
              <a:rPr lang="en-US" altLang="ko-KR" sz="1100" dirty="0">
                <a:latin typeface="+mn-ea"/>
              </a:rPr>
              <a:t>) </a:t>
            </a:r>
            <a:r>
              <a:rPr lang="ko-KR" altLang="en-US" sz="1100" dirty="0" err="1">
                <a:latin typeface="+mn-ea"/>
              </a:rPr>
              <a:t>우퍼</a:t>
            </a:r>
            <a:r>
              <a:rPr lang="ko-KR" altLang="en-US" sz="1100" dirty="0">
                <a:latin typeface="+mn-ea"/>
              </a:rPr>
              <a:t> 구성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en-US" altLang="ko-KR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Bluetooth(TWS), DSP Control, AUX-IN </a:t>
            </a:r>
            <a:r>
              <a:rPr lang="ko-KR" altLang="en-US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기능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ED211F9-9EE1-468B-B0C5-62420363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033" y="1626523"/>
            <a:ext cx="2768981" cy="215021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55E49D4-0BAE-673A-4F58-56A812CF8BF3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146</Words>
  <Application>Microsoft Office PowerPoint</Application>
  <PresentationFormat>A4 용지(210x297mm)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115</cp:revision>
  <cp:lastPrinted>2020-11-13T07:15:08Z</cp:lastPrinted>
  <dcterms:created xsi:type="dcterms:W3CDTF">2020-09-29T01:50:16Z</dcterms:created>
  <dcterms:modified xsi:type="dcterms:W3CDTF">2025-02-21T06:08:13Z</dcterms:modified>
</cp:coreProperties>
</file>