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96025125-18F0-4312-8C35-C7A6F16AB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674" y="1519788"/>
            <a:ext cx="2578651" cy="2578651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FM-212A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389667" y="3867326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336697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Active Bluetooth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2006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Active Bluetooth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389667" y="4984335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211034"/>
              </p:ext>
            </p:extLst>
          </p:nvPr>
        </p:nvGraphicFramePr>
        <p:xfrm>
          <a:off x="462218" y="5354191"/>
          <a:ext cx="5968243" cy="36334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26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2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77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Speaker type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12” Portable Battery Speaker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7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Range(-10dB)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50Hz - 20KHz 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6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Max.SPL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122dB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Rechargeable battery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12V 7000MA Lead acid, 12 hours battery life 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HF Driver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1" Polymer compression tweeter 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LF Driver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12” cone 1.5”VC 32OZ 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6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Power amplifier output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200W RMS. Class D Bi-amp with DSP(4modes) &amp; MP3 Bluetooth  5.1 with TWS, 5V 1A USB charger for smartphone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System includes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2*UHF Wireless Microphone, 1*AC Power cord 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1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Connector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3.5mm/RCA/XLR 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1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Mic Input Level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&lt;5mV 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Line input/Output Level :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250mV 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60377116"/>
                  </a:ext>
                </a:extLst>
              </a:tr>
              <a:tr h="201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Impedance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4 Ohm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100907534"/>
                  </a:ext>
                </a:extLst>
              </a:tr>
              <a:tr h="201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Sensitivity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118dB Max SPL 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325811134"/>
                  </a:ext>
                </a:extLst>
              </a:tr>
              <a:tr h="201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Dimension(W*H*D)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400*360*600mm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181623770"/>
                  </a:ext>
                </a:extLst>
              </a:tr>
              <a:tr h="201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Weight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14kg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985618418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8E2B71-CB76-400D-8D9F-63C6828D2802}"/>
              </a:ext>
            </a:extLst>
          </p:cNvPr>
          <p:cNvSpPr txBox="1"/>
          <p:nvPr/>
        </p:nvSpPr>
        <p:spPr>
          <a:xfrm>
            <a:off x="588250" y="4167215"/>
            <a:ext cx="657506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+mn-ea"/>
              </a:rPr>
              <a:t>• </a:t>
            </a:r>
            <a:r>
              <a:rPr lang="ko-KR" altLang="en-US" sz="1100" dirty="0">
                <a:latin typeface="+mn-ea"/>
              </a:rPr>
              <a:t>이동형 </a:t>
            </a:r>
            <a:r>
              <a:rPr lang="ko-KR" altLang="en-US" sz="1100" dirty="0" err="1">
                <a:latin typeface="+mn-ea"/>
              </a:rPr>
              <a:t>충전식</a:t>
            </a:r>
            <a:r>
              <a:rPr lang="ko-KR" altLang="en-US" sz="1100" dirty="0">
                <a:latin typeface="+mn-ea"/>
              </a:rPr>
              <a:t> </a:t>
            </a:r>
            <a:r>
              <a:rPr lang="en-US" altLang="ko-KR" sz="1100" dirty="0">
                <a:latin typeface="+mn-ea"/>
              </a:rPr>
              <a:t>12” Active Bluetooth speaker</a:t>
            </a:r>
          </a:p>
          <a:p>
            <a:r>
              <a:rPr lang="en-US" altLang="ko-KR" sz="1100" dirty="0">
                <a:latin typeface="+mn-ea"/>
              </a:rPr>
              <a:t>• 1</a:t>
            </a:r>
            <a:r>
              <a:rPr lang="ko-KR" altLang="en-US" sz="1100" dirty="0">
                <a:latin typeface="+mn-ea"/>
              </a:rPr>
              <a:t>인치 티타늄 트위터와 </a:t>
            </a:r>
            <a:r>
              <a:rPr lang="en-US" altLang="ko-KR" sz="1100" dirty="0">
                <a:latin typeface="+mn-ea"/>
              </a:rPr>
              <a:t>12</a:t>
            </a:r>
            <a:r>
              <a:rPr lang="ko-KR" altLang="en-US" sz="1100" dirty="0">
                <a:latin typeface="+mn-ea"/>
              </a:rPr>
              <a:t>인치</a:t>
            </a:r>
            <a:r>
              <a:rPr lang="en-US" altLang="ko-KR" sz="1100" dirty="0">
                <a:latin typeface="+mn-ea"/>
              </a:rPr>
              <a:t>”(1.5” </a:t>
            </a:r>
            <a:r>
              <a:rPr lang="ko-KR" altLang="en-US" sz="1100" dirty="0">
                <a:latin typeface="+mn-ea"/>
              </a:rPr>
              <a:t>보이스</a:t>
            </a:r>
            <a:r>
              <a:rPr lang="en-US" altLang="ko-KR" sz="1100" dirty="0">
                <a:latin typeface="+mn-ea"/>
              </a:rPr>
              <a:t> </a:t>
            </a:r>
            <a:r>
              <a:rPr lang="ko-KR" altLang="en-US" sz="1100" dirty="0">
                <a:latin typeface="+mn-ea"/>
              </a:rPr>
              <a:t>코일</a:t>
            </a:r>
            <a:r>
              <a:rPr lang="en-US" altLang="ko-KR" sz="1100" dirty="0">
                <a:latin typeface="+mn-ea"/>
              </a:rPr>
              <a:t>) </a:t>
            </a:r>
            <a:r>
              <a:rPr lang="ko-KR" altLang="en-US" sz="1100" dirty="0" err="1">
                <a:latin typeface="+mn-ea"/>
              </a:rPr>
              <a:t>우퍼</a:t>
            </a:r>
            <a:r>
              <a:rPr lang="ko-KR" altLang="en-US" sz="1100" dirty="0">
                <a:latin typeface="+mn-ea"/>
              </a:rPr>
              <a:t> 구성</a:t>
            </a:r>
            <a:endParaRPr lang="en-US" altLang="ko-KR" sz="1100" dirty="0">
              <a:latin typeface="+mn-ea"/>
            </a:endParaRPr>
          </a:p>
          <a:p>
            <a:pPr algn="l" fontAlgn="ctr"/>
            <a:r>
              <a:rPr lang="en-US" altLang="ko-KR" sz="1100" dirty="0">
                <a:latin typeface="+mn-ea"/>
              </a:rPr>
              <a:t>• </a:t>
            </a:r>
            <a:r>
              <a:rPr lang="en-US" altLang="ko-KR" sz="1100" b="0" i="0" u="none" strike="noStrike" kern="1200" dirty="0">
                <a:solidFill>
                  <a:srgbClr val="000000"/>
                </a:solidFill>
                <a:effectLst/>
                <a:latin typeface="+mn-ea"/>
                <a:ea typeface="+mn-ea"/>
                <a:cs typeface="+mn-cs"/>
              </a:rPr>
              <a:t>Bluetooth(TWS), DSP Control, AUX-IN </a:t>
            </a:r>
            <a:r>
              <a:rPr lang="ko-KR" altLang="en-US" sz="1100" b="0" i="0" u="none" strike="noStrike" kern="1200" dirty="0">
                <a:solidFill>
                  <a:srgbClr val="000000"/>
                </a:solidFill>
                <a:effectLst/>
                <a:latin typeface="+mn-ea"/>
                <a:ea typeface="+mn-ea"/>
                <a:cs typeface="+mn-cs"/>
              </a:rPr>
              <a:t>기능</a:t>
            </a:r>
            <a:endParaRPr lang="en-US" altLang="ko-KR" sz="1100" b="0" i="0" u="none" strike="noStrike" kern="1200" dirty="0">
              <a:solidFill>
                <a:srgbClr val="000000"/>
              </a:solidFill>
              <a:effectLst/>
              <a:latin typeface="+mn-ea"/>
              <a:ea typeface="+mn-ea"/>
              <a:cs typeface="+mn-cs"/>
            </a:endParaRPr>
          </a:p>
          <a:p>
            <a:r>
              <a:rPr lang="en-US" altLang="ko-KR" sz="1100" dirty="0">
                <a:latin typeface="+mn-ea"/>
              </a:rPr>
              <a:t>• </a:t>
            </a:r>
            <a:r>
              <a:rPr lang="ko-KR" altLang="en-US" sz="1100" dirty="0">
                <a:latin typeface="+mn-ea"/>
              </a:rPr>
              <a:t>다기능홀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공연예술센터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강당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회의실에 적용가능</a:t>
            </a:r>
            <a:endParaRPr lang="en-US" altLang="ko-KR" sz="1100" dirty="0">
              <a:latin typeface="+mn-ea"/>
            </a:endParaRPr>
          </a:p>
          <a:p>
            <a:endParaRPr lang="ko-KR" altLang="en-US" sz="1400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1497DF0C-D652-8C5D-0688-E100233747D4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1050</TotalTime>
  <Words>194</Words>
  <Application>Microsoft Office PowerPoint</Application>
  <PresentationFormat>A4 용지(210x297mm)</PresentationFormat>
  <Paragraphs>44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117</cp:revision>
  <cp:lastPrinted>2020-11-13T07:15:08Z</cp:lastPrinted>
  <dcterms:created xsi:type="dcterms:W3CDTF">2020-09-29T01:50:16Z</dcterms:created>
  <dcterms:modified xsi:type="dcterms:W3CDTF">2025-02-21T06:07:59Z</dcterms:modified>
</cp:coreProperties>
</file>