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81426" y="4365854"/>
            <a:ext cx="5824984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컴팩트</a:t>
            </a:r>
            <a:r>
              <a:rPr lang="ko-KR" altLang="en-US" sz="1089" dirty="0">
                <a:solidFill>
                  <a:prstClr val="black"/>
                </a:solidFill>
              </a:rPr>
              <a:t> 사이즈의 </a:t>
            </a:r>
            <a:r>
              <a:rPr lang="en-US" altLang="ko-KR" sz="1089" dirty="0">
                <a:solidFill>
                  <a:prstClr val="black"/>
                </a:solidFill>
              </a:rPr>
              <a:t>4</a:t>
            </a:r>
            <a:r>
              <a:rPr lang="ko-KR" altLang="en-US" sz="1089" dirty="0">
                <a:solidFill>
                  <a:prstClr val="black"/>
                </a:solidFill>
              </a:rPr>
              <a:t>채널 </a:t>
            </a:r>
            <a:r>
              <a:rPr lang="en-US" altLang="ko-KR" sz="1089" dirty="0" err="1">
                <a:solidFill>
                  <a:prstClr val="black"/>
                </a:solidFill>
              </a:rPr>
              <a:t>uHF</a:t>
            </a:r>
            <a:r>
              <a:rPr lang="en-US" altLang="ko-KR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>
                <a:solidFill>
                  <a:prstClr val="black"/>
                </a:solidFill>
              </a:rPr>
              <a:t>무선 시스템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수신기에서 각 채널 볼륨 조절 가능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USB-C </a:t>
            </a:r>
            <a:r>
              <a:rPr lang="ko-KR" altLang="en-US" sz="1089" dirty="0">
                <a:solidFill>
                  <a:prstClr val="black"/>
                </a:solidFill>
              </a:rPr>
              <a:t>타입 전원으로 손쉬운 전원 공급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내장 오디오 인터페이스로 컴퓨터</a:t>
            </a:r>
            <a:r>
              <a:rPr lang="en-US" altLang="ko-KR" sz="1089" dirty="0">
                <a:solidFill>
                  <a:prstClr val="black"/>
                </a:solidFill>
              </a:rPr>
              <a:t>·</a:t>
            </a:r>
            <a:r>
              <a:rPr lang="ko-KR" altLang="en-US" sz="1089" dirty="0">
                <a:solidFill>
                  <a:prstClr val="black"/>
                </a:solidFill>
              </a:rPr>
              <a:t>스마트폰에 라이브 스트리밍 및 녹음 지원</a:t>
            </a: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FR-4R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20959" y="4143186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184188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4CH Wireless Mic System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20959" y="5349783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3C0BFEA7-0E45-4B9C-B17E-429BE28890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837835"/>
              </p:ext>
            </p:extLst>
          </p:nvPr>
        </p:nvGraphicFramePr>
        <p:xfrm>
          <a:off x="308042" y="5626370"/>
          <a:ext cx="3044758" cy="347273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98558">
                  <a:extLst>
                    <a:ext uri="{9D8B030D-6E8A-4147-A177-3AD203B41FA5}">
                      <a16:colId xmlns:a16="http://schemas.microsoft.com/office/drawing/2014/main" val="674603006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1943272934"/>
                    </a:ext>
                  </a:extLst>
                </a:gridCol>
              </a:tblGrid>
              <a:tr h="373801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latin typeface="+mn-ea"/>
                          <a:ea typeface="+mn-ea"/>
                        </a:rPr>
                        <a:t>수신기</a:t>
                      </a:r>
                      <a:r>
                        <a:rPr lang="en-US" altLang="ko-KR" sz="1050" dirty="0">
                          <a:latin typeface="+mn-ea"/>
                          <a:ea typeface="+mn-ea"/>
                        </a:rPr>
                        <a:t>(FR-4R)</a:t>
                      </a:r>
                      <a:endParaRPr lang="ko-KR" altLang="en-US" sz="1050" dirty="0">
                        <a:latin typeface="+mn-ea"/>
                        <a:ea typeface="+mn-ea"/>
                      </a:endParaRPr>
                    </a:p>
                  </a:txBody>
                  <a:tcPr marL="82953" marR="82953" marT="41476" marB="41476" anchor="ctr"/>
                </a:tc>
                <a:tc hMerge="1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749196760"/>
                  </a:ext>
                </a:extLst>
              </a:tr>
              <a:tr h="28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Range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925.0 ~ 937.5MHz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91797508"/>
                  </a:ext>
                </a:extLst>
              </a:tr>
              <a:tr h="28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Modulation mode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16971231"/>
                  </a:ext>
                </a:extLst>
              </a:tr>
              <a:tr h="28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pair mode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IR pair frequency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65621073"/>
                  </a:ext>
                </a:extLst>
              </a:tr>
              <a:tr h="28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Pilot mode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Pilot Plus Digital ID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52635576"/>
                  </a:ext>
                </a:extLst>
              </a:tr>
              <a:tr h="28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Distortion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≤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68186094"/>
                  </a:ext>
                </a:extLst>
              </a:tr>
              <a:tr h="28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Dynamic range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100dB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36240178"/>
                  </a:ext>
                </a:extLst>
              </a:tr>
              <a:tr h="28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Reception sensitivity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 80dBm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67467324"/>
                  </a:ext>
                </a:extLst>
              </a:tr>
              <a:tr h="28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Signal-to-noise ratio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≥ 100dB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65476905"/>
                  </a:ext>
                </a:extLst>
              </a:tr>
              <a:tr h="4239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Power supply specifications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220V /50Hz 5W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79508361"/>
                  </a:ext>
                </a:extLst>
              </a:tr>
              <a:tr h="4239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Size (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WxDxH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210*45*135mm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69493528"/>
                  </a:ext>
                </a:extLst>
              </a:tr>
            </a:tbl>
          </a:graphicData>
        </a:graphic>
      </p:graphicFrame>
      <p:graphicFrame>
        <p:nvGraphicFramePr>
          <p:cNvPr id="17" name="표 16">
            <a:extLst>
              <a:ext uri="{FF2B5EF4-FFF2-40B4-BE49-F238E27FC236}">
                <a16:creationId xmlns:a16="http://schemas.microsoft.com/office/drawing/2014/main" id="{187CD67D-779E-43A0-89DB-12DDDDE56E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015791"/>
              </p:ext>
            </p:extLst>
          </p:nvPr>
        </p:nvGraphicFramePr>
        <p:xfrm>
          <a:off x="3505202" y="5635008"/>
          <a:ext cx="3102366" cy="330641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99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3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216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latin typeface="+mn-ea"/>
                          <a:ea typeface="+mn-ea"/>
                        </a:rPr>
                        <a:t>송신기 </a:t>
                      </a:r>
                      <a:r>
                        <a:rPr lang="en-US" altLang="ko-KR" sz="1050" dirty="0">
                          <a:latin typeface="+mn-ea"/>
                          <a:ea typeface="+mn-ea"/>
                        </a:rPr>
                        <a:t>(FR-4H)</a:t>
                      </a:r>
                      <a:endParaRPr lang="ko-KR" altLang="en-US" sz="1050" dirty="0">
                        <a:latin typeface="+mn-ea"/>
                        <a:ea typeface="+mn-ea"/>
                      </a:endParaRPr>
                    </a:p>
                  </a:txBody>
                  <a:tcPr marL="82953" marR="82953" marT="41476" marB="41476" anchor="ctr"/>
                </a:tc>
                <a:tc hMerge="1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6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Range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925.0 ~ 937.5MHz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6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MIC Pattern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Cardioid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68862845"/>
                  </a:ext>
                </a:extLst>
              </a:tr>
              <a:tr h="2576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Modulation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14653617"/>
                  </a:ext>
                </a:extLst>
              </a:tr>
              <a:tr h="2576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Available bandwidth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60MHz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6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stability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±0.005%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76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Dynamic range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 110dB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76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Peak frequency offset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+45KHz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76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Audio response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60Hz-18KHz(±3dB)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81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Integrated signal-to-noise ratio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 105dB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21678337"/>
                  </a:ext>
                </a:extLst>
              </a:tr>
              <a:tr h="2576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Composite distortion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&lt; 0.5%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76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Size (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WxDxH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265*48mm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94388945"/>
                  </a:ext>
                </a:extLst>
              </a:tr>
            </a:tbl>
          </a:graphicData>
        </a:graphic>
      </p:graphicFrame>
      <p:pic>
        <p:nvPicPr>
          <p:cNvPr id="9" name="그림 8">
            <a:extLst>
              <a:ext uri="{FF2B5EF4-FFF2-40B4-BE49-F238E27FC236}">
                <a16:creationId xmlns:a16="http://schemas.microsoft.com/office/drawing/2014/main" id="{692EB869-0888-4930-ACFA-ABF1CDE7DE9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5866" b="23982"/>
          <a:stretch/>
        </p:blipFill>
        <p:spPr>
          <a:xfrm>
            <a:off x="1664513" y="1794395"/>
            <a:ext cx="3458810" cy="1734665"/>
          </a:xfrm>
          <a:prstGeom prst="rect">
            <a:avLst/>
          </a:prstGeom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52604DFD-39B0-B089-40FD-92AF29E657C2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986</TotalTime>
  <Words>159</Words>
  <Application>Microsoft Office PowerPoint</Application>
  <PresentationFormat>A4 용지(210x297mm)</PresentationFormat>
  <Paragraphs>56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103</cp:revision>
  <cp:lastPrinted>2020-11-13T07:15:08Z</cp:lastPrinted>
  <dcterms:created xsi:type="dcterms:W3CDTF">2020-09-29T01:50:16Z</dcterms:created>
  <dcterms:modified xsi:type="dcterms:W3CDTF">2025-02-21T06:17:56Z</dcterms:modified>
</cp:coreProperties>
</file>