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FX-306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831203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Mixing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2986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AUDIO MIXER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86BBF-FBCE-8C58-02B7-E8483E10FA7C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14" name="그림 13" descr="전자제품, 전자 공학, 전자 기기, 믹싱 콘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1EB74B-357A-6BE2-0E87-077F428F1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935" y="1557126"/>
            <a:ext cx="4117177" cy="28866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4D9D1B-1BA2-1965-6C10-2DCAEBE9526A}"/>
              </a:ext>
            </a:extLst>
          </p:cNvPr>
          <p:cNvSpPr txBox="1"/>
          <p:nvPr/>
        </p:nvSpPr>
        <p:spPr>
          <a:xfrm>
            <a:off x="481426" y="4378020"/>
            <a:ext cx="612614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블루투스</a:t>
            </a:r>
            <a:r>
              <a:rPr lang="en-US" altLang="ko-KR" sz="1089" dirty="0">
                <a:solidFill>
                  <a:prstClr val="black"/>
                </a:solidFill>
              </a:rPr>
              <a:t>·PC </a:t>
            </a:r>
            <a:r>
              <a:rPr lang="ko-KR" altLang="en-US" sz="1089" dirty="0">
                <a:solidFill>
                  <a:prstClr val="black"/>
                </a:solidFill>
              </a:rPr>
              <a:t>연결 및 </a:t>
            </a:r>
            <a:r>
              <a:rPr lang="en-US" altLang="ko-KR" sz="1089" dirty="0">
                <a:solidFill>
                  <a:prstClr val="black"/>
                </a:solidFill>
              </a:rPr>
              <a:t>MP3 </a:t>
            </a:r>
            <a:r>
              <a:rPr lang="ko-KR" altLang="en-US" sz="1089" dirty="0">
                <a:solidFill>
                  <a:prstClr val="black"/>
                </a:solidFill>
              </a:rPr>
              <a:t>재생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녹음</a:t>
            </a:r>
            <a:r>
              <a:rPr lang="en-US" altLang="ko-KR" sz="1089" dirty="0">
                <a:solidFill>
                  <a:prstClr val="black"/>
                </a:solidFill>
              </a:rPr>
              <a:t>(U-DISK </a:t>
            </a:r>
            <a:r>
              <a:rPr lang="ko-KR" altLang="en-US" sz="1089" dirty="0">
                <a:solidFill>
                  <a:prstClr val="black"/>
                </a:solidFill>
              </a:rPr>
              <a:t>지원</a:t>
            </a:r>
            <a:r>
              <a:rPr lang="en-US" altLang="ko-KR" sz="1089" dirty="0">
                <a:solidFill>
                  <a:prstClr val="black"/>
                </a:solidFill>
              </a:rPr>
              <a:t>), </a:t>
            </a:r>
            <a:r>
              <a:rPr lang="ko-KR" altLang="en-US" sz="1089" dirty="0">
                <a:solidFill>
                  <a:prstClr val="black"/>
                </a:solidFill>
              </a:rPr>
              <a:t>디지털 디스플레이와 헤드폰 모니터 출력 제공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+48V </a:t>
            </a:r>
            <a:r>
              <a:rPr lang="ko-KR" altLang="en-US" sz="1089" dirty="0">
                <a:solidFill>
                  <a:prstClr val="black"/>
                </a:solidFill>
              </a:rPr>
              <a:t>팬텀 파워 지원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채널별 </a:t>
            </a: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밴드 </a:t>
            </a:r>
            <a:r>
              <a:rPr lang="en-US" altLang="ko-KR" sz="1089" dirty="0">
                <a:solidFill>
                  <a:prstClr val="black"/>
                </a:solidFill>
              </a:rPr>
              <a:t>EQ </a:t>
            </a:r>
            <a:r>
              <a:rPr lang="ko-KR" altLang="en-US" sz="1089" dirty="0">
                <a:solidFill>
                  <a:prstClr val="black"/>
                </a:solidFill>
              </a:rPr>
              <a:t>및 개별 </a:t>
            </a: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스위치로 정밀한 입력 제어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7</a:t>
            </a:r>
            <a:r>
              <a:rPr lang="ko-KR" altLang="en-US" sz="1089" dirty="0">
                <a:solidFill>
                  <a:prstClr val="black"/>
                </a:solidFill>
              </a:rPr>
              <a:t>밴드 그래픽 </a:t>
            </a:r>
            <a:r>
              <a:rPr lang="en-US" altLang="ko-KR" sz="1089" dirty="0">
                <a:solidFill>
                  <a:prstClr val="black"/>
                </a:solidFill>
              </a:rPr>
              <a:t>EQ</a:t>
            </a:r>
            <a:r>
              <a:rPr lang="ko-KR" altLang="en-US" sz="1089" dirty="0">
                <a:solidFill>
                  <a:prstClr val="black"/>
                </a:solidFill>
              </a:rPr>
              <a:t>와 </a:t>
            </a:r>
            <a:r>
              <a:rPr lang="en-US" altLang="ko-KR" sz="1089" dirty="0">
                <a:solidFill>
                  <a:prstClr val="black"/>
                </a:solidFill>
              </a:rPr>
              <a:t>99</a:t>
            </a:r>
            <a:r>
              <a:rPr lang="ko-KR" altLang="en-US" sz="1089" dirty="0">
                <a:solidFill>
                  <a:prstClr val="black"/>
                </a:solidFill>
              </a:rPr>
              <a:t>가지 </a:t>
            </a: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 dirty="0" err="1">
                <a:solidFill>
                  <a:prstClr val="black"/>
                </a:solidFill>
              </a:rPr>
              <a:t>이펙터</a:t>
            </a:r>
            <a:r>
              <a:rPr lang="ko-KR" altLang="en-US" sz="1089" dirty="0">
                <a:solidFill>
                  <a:prstClr val="black"/>
                </a:solidFill>
              </a:rPr>
              <a:t> 내장으로 다양한 사운드 연출 가능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54AC2C45-C8B6-B6A5-E7CD-7490F50BBD35}"/>
              </a:ext>
            </a:extLst>
          </p:cNvPr>
          <p:cNvSpPr txBox="1">
            <a:spLocks/>
          </p:cNvSpPr>
          <p:nvPr/>
        </p:nvSpPr>
        <p:spPr>
          <a:xfrm>
            <a:off x="430479" y="414523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CB9A734B-2E79-4299-DB88-07153E2E05BA}"/>
              </a:ext>
            </a:extLst>
          </p:cNvPr>
          <p:cNvSpPr txBox="1">
            <a:spLocks/>
          </p:cNvSpPr>
          <p:nvPr/>
        </p:nvSpPr>
        <p:spPr>
          <a:xfrm>
            <a:off x="430479" y="521342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23092C24-E8C6-938B-5A1A-0985C2834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93717"/>
              </p:ext>
            </p:extLst>
          </p:nvPr>
        </p:nvGraphicFramePr>
        <p:xfrm>
          <a:off x="517400" y="5522418"/>
          <a:ext cx="5868248" cy="3557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effectLst/>
                          <a:latin typeface="+mj-ea"/>
                          <a:ea typeface="+mj-ea"/>
                        </a:rPr>
                        <a:t>CHANNELS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 dirty="0">
                          <a:effectLst/>
                        </a:rPr>
                        <a:t>6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effectLst/>
                          <a:latin typeface="+mj-ea"/>
                          <a:ea typeface="+mj-ea"/>
                        </a:rPr>
                        <a:t>COMBO JACK(MIC)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>
                          <a:effectLst/>
                        </a:rPr>
                        <a:t>4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342938567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STEREO CHANNEL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>
                          <a:effectLst/>
                        </a:rPr>
                        <a:t>2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711973108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MAIN OUTPUT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>
                          <a:effectLst/>
                        </a:rPr>
                        <a:t>2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479017025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MONO OUTPUT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>
                          <a:effectLst/>
                        </a:rPr>
                        <a:t>1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024242727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FX SEND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>
                          <a:effectLst/>
                        </a:rPr>
                        <a:t>1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223137793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AUX OUTPUT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>
                          <a:effectLst/>
                        </a:rPr>
                        <a:t>2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541123275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PHONES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200">
                          <a:effectLst/>
                        </a:rPr>
                        <a:t>1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147858415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MAIN OUT LEVEL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+22dBu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771198468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AUX OUT LEVEL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+22dBu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278892896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PHONES IMPEDANCE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+19 dBu / 150 Ω load (+25 dBm)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1401727787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CD/USB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1PAIR RCA / USB-A TYPE / BLUETOOTH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FX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99 TYPE DIGITAL FX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MASTER EQ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7-BAND STEREO GRAPHIC EQUALIZER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Electrical Specifications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100V ~ 240V @ 50Hz~60Hz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Power Consumption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20W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>
                          <a:effectLst/>
                          <a:latin typeface="+mj-ea"/>
                          <a:ea typeface="+mj-ea"/>
                        </a:rPr>
                        <a:t>Dimension(WxHxD)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>
                          <a:effectLst/>
                        </a:rPr>
                        <a:t>290 x 289 x 99mm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111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200" b="0" dirty="0">
                          <a:effectLst/>
                          <a:latin typeface="+mj-ea"/>
                          <a:ea typeface="+mj-ea"/>
                        </a:rPr>
                        <a:t>Weight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dirty="0">
                          <a:effectLst/>
                        </a:rPr>
                        <a:t>2.8kg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168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143</cp:revision>
  <cp:lastPrinted>2020-11-13T07:15:08Z</cp:lastPrinted>
  <dcterms:created xsi:type="dcterms:W3CDTF">2020-09-29T01:50:16Z</dcterms:created>
  <dcterms:modified xsi:type="dcterms:W3CDTF">2026-01-12T03:45:43Z</dcterms:modified>
</cp:coreProperties>
</file>