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378020"/>
            <a:ext cx="6126142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8</a:t>
            </a:r>
            <a:r>
              <a:rPr lang="ko-KR" altLang="en-US" sz="1089" dirty="0">
                <a:solidFill>
                  <a:prstClr val="black"/>
                </a:solidFill>
              </a:rPr>
              <a:t>채널 아날로그 </a:t>
            </a:r>
            <a:r>
              <a:rPr lang="ko-KR" altLang="en-US" sz="1089" dirty="0" err="1">
                <a:solidFill>
                  <a:prstClr val="black"/>
                </a:solidFill>
              </a:rPr>
              <a:t>파워드</a:t>
            </a:r>
            <a:r>
              <a:rPr lang="ko-KR" altLang="en-US" sz="1089" dirty="0">
                <a:solidFill>
                  <a:prstClr val="black"/>
                </a:solidFill>
              </a:rPr>
              <a:t> 믹서 </a:t>
            </a:r>
            <a:r>
              <a:rPr lang="en-US" altLang="ko-KR" sz="1089" dirty="0">
                <a:solidFill>
                  <a:prstClr val="black"/>
                </a:solidFill>
              </a:rPr>
              <a:t>- 170Wx2 (4Ω</a:t>
            </a:r>
            <a:r>
              <a:rPr lang="en-US" altLang="ko-KR" sz="1089">
                <a:solidFill>
                  <a:prstClr val="black"/>
                </a:solidFill>
              </a:rPr>
              <a:t>) </a:t>
            </a:r>
            <a:endParaRPr lang="ko-KR" altLang="en-US" sz="1089" dirty="0">
              <a:solidFill>
                <a:prstClr val="black"/>
              </a:solidFill>
            </a:endParaRP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 err="1">
                <a:solidFill>
                  <a:prstClr val="black"/>
                </a:solidFill>
              </a:rPr>
              <a:t>Bluetooth·USB·PC</a:t>
            </a:r>
            <a:r>
              <a:rPr lang="en-US" altLang="ko-KR" sz="1089" dirty="0">
                <a:solidFill>
                  <a:prstClr val="black"/>
                </a:solidFill>
              </a:rPr>
              <a:t> </a:t>
            </a:r>
            <a:r>
              <a:rPr lang="ko-KR" altLang="en-US" sz="1089" dirty="0">
                <a:solidFill>
                  <a:prstClr val="black"/>
                </a:solidFill>
              </a:rPr>
              <a:t>연결 지원</a:t>
            </a:r>
            <a:r>
              <a:rPr lang="en-US" altLang="ko-KR" sz="1089" dirty="0">
                <a:solidFill>
                  <a:prstClr val="black"/>
                </a:solidFill>
              </a:rPr>
              <a:t>, MP3 </a:t>
            </a:r>
            <a:r>
              <a:rPr lang="ko-KR" altLang="en-US" sz="1089" dirty="0">
                <a:solidFill>
                  <a:prstClr val="black"/>
                </a:solidFill>
              </a:rPr>
              <a:t>재생 및 녹음 기능 제공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+48V </a:t>
            </a:r>
            <a:r>
              <a:rPr lang="ko-KR" altLang="en-US" sz="1089" dirty="0">
                <a:solidFill>
                  <a:prstClr val="black"/>
                </a:solidFill>
              </a:rPr>
              <a:t>팬텀 파워와 듀얼 </a:t>
            </a:r>
            <a:r>
              <a:rPr lang="en-US" altLang="ko-KR" sz="1089" dirty="0">
                <a:solidFill>
                  <a:prstClr val="black"/>
                </a:solidFill>
              </a:rPr>
              <a:t>7</a:t>
            </a:r>
            <a:r>
              <a:rPr lang="ko-KR" altLang="en-US" sz="1089" dirty="0">
                <a:solidFill>
                  <a:prstClr val="black"/>
                </a:solidFill>
              </a:rPr>
              <a:t>밴드 </a:t>
            </a:r>
            <a:r>
              <a:rPr lang="ko-KR" altLang="en-US" sz="1089" dirty="0" err="1">
                <a:solidFill>
                  <a:prstClr val="black"/>
                </a:solidFill>
              </a:rPr>
              <a:t>이퀄라이저</a:t>
            </a:r>
            <a:r>
              <a:rPr lang="ko-KR" altLang="en-US" sz="1089" dirty="0">
                <a:solidFill>
                  <a:prstClr val="black"/>
                </a:solidFill>
              </a:rPr>
              <a:t> 내장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99</a:t>
            </a:r>
            <a:r>
              <a:rPr lang="ko-KR" altLang="en-US" sz="1089" dirty="0">
                <a:solidFill>
                  <a:prstClr val="black"/>
                </a:solidFill>
              </a:rPr>
              <a:t>가지 </a:t>
            </a:r>
            <a:r>
              <a:rPr lang="en-US" altLang="ko-KR" sz="1089" dirty="0">
                <a:solidFill>
                  <a:prstClr val="black"/>
                </a:solidFill>
              </a:rPr>
              <a:t>DSP </a:t>
            </a:r>
            <a:r>
              <a:rPr lang="ko-KR" altLang="en-US" sz="1089" dirty="0">
                <a:solidFill>
                  <a:prstClr val="black"/>
                </a:solidFill>
              </a:rPr>
              <a:t>이펙트와 듀얼 </a:t>
            </a:r>
            <a:r>
              <a:rPr lang="en-US" altLang="ko-KR" sz="1089" dirty="0">
                <a:solidFill>
                  <a:prstClr val="black"/>
                </a:solidFill>
              </a:rPr>
              <a:t>12</a:t>
            </a:r>
            <a:r>
              <a:rPr lang="ko-KR" altLang="en-US" sz="1089" dirty="0">
                <a:solidFill>
                  <a:prstClr val="black"/>
                </a:solidFill>
              </a:rPr>
              <a:t>밴드 출력 레벨 디스플레이</a:t>
            </a: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FXP-308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4145238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3831203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 Mixing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12986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AUDIO MIXER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79" y="5647758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49806"/>
              </p:ext>
            </p:extLst>
          </p:nvPr>
        </p:nvGraphicFramePr>
        <p:xfrm>
          <a:off x="517400" y="5956747"/>
          <a:ext cx="5868248" cy="30183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+mn-ea"/>
                          <a:ea typeface="+mn-ea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Type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dirty="0">
                          <a:effectLst/>
                        </a:rPr>
                        <a:t>8 Channel Mixer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Line Channel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8CH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860471571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Channel EQ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3 BAND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547388552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Group Buses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2 STEREO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MIC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6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Effect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99DSP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AUX Send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1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Output Power Class AB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170W(4</a:t>
                      </a:r>
                      <a:r>
                        <a:rPr lang="el-GR" sz="1100" b="0" i="0">
                          <a:effectLst/>
                          <a:latin typeface="Calibri" panose="020F0502020204030204" pitchFamily="34" charset="0"/>
                          <a:ea typeface="Malgun Gothic" panose="020B0503020000020004" pitchFamily="50" charset="-127"/>
                        </a:rPr>
                        <a:t>Ω</a:t>
                      </a:r>
                      <a:r>
                        <a:rPr lang="en-US" sz="1100" b="0" i="0">
                          <a:effectLst/>
                          <a:latin typeface="Arial" panose="020B0604020202020204" pitchFamily="34" charset="0"/>
                          <a:ea typeface="Malgun Gothic" panose="020B0503020000020004" pitchFamily="50" charset="-127"/>
                        </a:rPr>
                        <a:t>x2)</a:t>
                      </a:r>
                      <a:endParaRPr lang="en-US" b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Dimensions (WxHxD)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330 x 277 x 120mm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4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Weight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5.8kg</a:t>
                      </a: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0575A24-FE6C-453F-B996-A304D753C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13" y="1773329"/>
            <a:ext cx="2840736" cy="2411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D4470-DBF8-6B8B-EAEF-B6FA128F74BD}"/>
              </a:ext>
            </a:extLst>
          </p:cNvPr>
          <p:cNvSpPr txBox="1"/>
          <p:nvPr/>
        </p:nvSpPr>
        <p:spPr>
          <a:xfrm>
            <a:off x="3400243" y="9302206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111</Words>
  <Application>Microsoft Office PowerPoint</Application>
  <PresentationFormat>A4 용지(210x297mm)</PresentationFormat>
  <Paragraphs>34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Malgun Gothic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147</cp:revision>
  <cp:lastPrinted>2020-11-13T07:15:08Z</cp:lastPrinted>
  <dcterms:created xsi:type="dcterms:W3CDTF">2020-09-29T01:50:16Z</dcterms:created>
  <dcterms:modified xsi:type="dcterms:W3CDTF">2026-03-13T06:00:22Z</dcterms:modified>
</cp:coreProperties>
</file>