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800W </a:t>
            </a:r>
            <a:r>
              <a:rPr lang="ko-KR" altLang="en-US" sz="1089" dirty="0">
                <a:solidFill>
                  <a:prstClr val="black"/>
                </a:solidFill>
              </a:rPr>
              <a:t>출력 디지털 앰프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>
                <a:solidFill>
                  <a:prstClr val="black"/>
                </a:solidFill>
              </a:rPr>
              <a:t>탑재 및 터치스크린 기반 직관적 제어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IR, FIR, </a:t>
            </a:r>
            <a:r>
              <a:rPr lang="en-US" altLang="ko-KR" sz="1089" dirty="0" err="1">
                <a:solidFill>
                  <a:prstClr val="black"/>
                </a:solidFill>
              </a:rPr>
              <a:t>Xover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다이내믹 </a:t>
            </a:r>
            <a:r>
              <a:rPr lang="en-US" altLang="ko-KR" sz="1089" dirty="0">
                <a:solidFill>
                  <a:prstClr val="black"/>
                </a:solidFill>
              </a:rPr>
              <a:t>EQ </a:t>
            </a:r>
            <a:r>
              <a:rPr lang="ko-KR" altLang="en-US" sz="1089" dirty="0">
                <a:solidFill>
                  <a:prstClr val="black"/>
                </a:solidFill>
              </a:rPr>
              <a:t>등 고급 음향 프로세싱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팬 구조로 고효율 냉각 성능 구현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과전류</a:t>
            </a:r>
            <a:r>
              <a:rPr lang="en-US" altLang="ko-KR" sz="1089" dirty="0">
                <a:solidFill>
                  <a:prstClr val="black"/>
                </a:solidFill>
              </a:rPr>
              <a:t>·DC·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·VHF </a:t>
            </a:r>
            <a:r>
              <a:rPr lang="ko-KR" altLang="en-US" sz="1089" dirty="0">
                <a:solidFill>
                  <a:prstClr val="black"/>
                </a:solidFill>
              </a:rPr>
              <a:t>등 다양한 보호회로 및 </a:t>
            </a:r>
            <a:r>
              <a:rPr lang="ko-KR" altLang="en-US" sz="1089" dirty="0" err="1">
                <a:solidFill>
                  <a:prstClr val="black"/>
                </a:solidFill>
              </a:rPr>
              <a:t>리미터</a:t>
            </a:r>
            <a:r>
              <a:rPr lang="ko-KR" altLang="en-US" sz="1089" dirty="0">
                <a:solidFill>
                  <a:prstClr val="black"/>
                </a:solidFill>
              </a:rPr>
              <a:t> 내장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GA-2008</a:t>
            </a:r>
          </a:p>
          <a:p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3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03548"/>
              </p:ext>
            </p:extLst>
          </p:nvPr>
        </p:nvGraphicFramePr>
        <p:xfrm>
          <a:off x="481428" y="5274633"/>
          <a:ext cx="5868248" cy="3661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0648936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1600W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4792275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2Ω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3200W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dirty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Frequency Response (8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Ω, ±3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6.8Hz–34kHz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&lt;0.05%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&gt;112dB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2000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23, 26, 29, 32, 35, 38, 41, 44 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20k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 (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5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 fans, front-to-rear airflow, variable speed (temperature-based)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Dimensions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483×396×88mm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14kg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E8A9D7-D0DC-4141-FE3C-2CE5B268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30" y="2968449"/>
            <a:ext cx="2941826" cy="622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FF78F8-B053-0686-4971-778EB041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43" y="1808503"/>
            <a:ext cx="4320000" cy="11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189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140</cp:revision>
  <cp:lastPrinted>2020-11-13T07:15:08Z</cp:lastPrinted>
  <dcterms:created xsi:type="dcterms:W3CDTF">2020-09-29T01:50:16Z</dcterms:created>
  <dcterms:modified xsi:type="dcterms:W3CDTF">2026-03-30T01:42:21Z</dcterms:modified>
</cp:coreProperties>
</file>