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01E5A099-A412-452E-A2D9-6E8039E8B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623" y="934231"/>
            <a:ext cx="4845771" cy="323090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1426" y="4048354"/>
            <a:ext cx="5824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2</a:t>
            </a:r>
            <a:r>
              <a:rPr lang="ko-KR" altLang="en-US" sz="1089" dirty="0">
                <a:solidFill>
                  <a:prstClr val="black"/>
                </a:solidFill>
              </a:rPr>
              <a:t>채널 </a:t>
            </a:r>
            <a:r>
              <a:rPr lang="en-US" altLang="ko-KR" sz="1089" dirty="0">
                <a:solidFill>
                  <a:prstClr val="black"/>
                </a:solidFill>
              </a:rPr>
              <a:t>UHF </a:t>
            </a:r>
            <a:r>
              <a:rPr lang="ko-KR" altLang="en-US" sz="1089" dirty="0">
                <a:solidFill>
                  <a:prstClr val="black"/>
                </a:solidFill>
              </a:rPr>
              <a:t>무선마이크 시스템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첨단 디지털 무선 오디오 기술을 채택하여 뛰어난 오디오 선명도를 제공하며 견고하고 신뢰성이 뛰어납니다</a:t>
            </a:r>
            <a:r>
              <a:rPr lang="en-US" altLang="ko-KR" sz="1089" dirty="0">
                <a:solidFill>
                  <a:prstClr val="black"/>
                </a:solidFill>
              </a:rPr>
              <a:t>. 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안테나 </a:t>
            </a:r>
            <a:r>
              <a:rPr lang="ko-KR" altLang="en-US" sz="1089" dirty="0" err="1">
                <a:solidFill>
                  <a:prstClr val="black"/>
                </a:solidFill>
              </a:rPr>
              <a:t>다이버시티</a:t>
            </a:r>
            <a:r>
              <a:rPr lang="ko-KR" altLang="en-US" sz="1089" dirty="0">
                <a:solidFill>
                  <a:prstClr val="black"/>
                </a:solidFill>
              </a:rPr>
              <a:t> 수신기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작업 영역에 </a:t>
            </a:r>
            <a:r>
              <a:rPr lang="ko-KR" altLang="en-US" sz="1089" dirty="0" err="1">
                <a:solidFill>
                  <a:prstClr val="black"/>
                </a:solidFill>
              </a:rPr>
              <a:t>데드</a:t>
            </a:r>
            <a:r>
              <a:rPr lang="ko-KR" altLang="en-US" sz="1089" dirty="0">
                <a:solidFill>
                  <a:prstClr val="black"/>
                </a:solidFill>
              </a:rPr>
              <a:t> </a:t>
            </a:r>
            <a:r>
              <a:rPr lang="ko-KR" altLang="en-US" sz="1089" dirty="0" err="1">
                <a:solidFill>
                  <a:prstClr val="black"/>
                </a:solidFill>
              </a:rPr>
              <a:t>스팟</a:t>
            </a:r>
            <a:r>
              <a:rPr lang="ko-KR" altLang="en-US" sz="1089" dirty="0">
                <a:solidFill>
                  <a:prstClr val="black"/>
                </a:solidFill>
              </a:rPr>
              <a:t> 없음 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주파수 자동추적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동기화 기술 탑재로 지속적인 양방향 통신 및 </a:t>
            </a:r>
            <a:r>
              <a:rPr lang="ko-KR" altLang="en-US" sz="1089" dirty="0" err="1">
                <a:solidFill>
                  <a:prstClr val="black"/>
                </a:solidFill>
              </a:rPr>
              <a:t>드롭아웃</a:t>
            </a:r>
            <a:r>
              <a:rPr lang="ko-KR" altLang="en-US" sz="1089" dirty="0">
                <a:solidFill>
                  <a:prstClr val="black"/>
                </a:solidFill>
              </a:rPr>
              <a:t> 방지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핸드 그립 노이즈 제거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마이크의 고품질 유닛으로 선명한 음질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18650 </a:t>
            </a:r>
            <a:r>
              <a:rPr lang="ko-KR" altLang="en-US" sz="1089" dirty="0">
                <a:solidFill>
                  <a:prstClr val="black"/>
                </a:solidFill>
              </a:rPr>
              <a:t>리튬 배터리를 사용하여 송신기의 작동 시간이 길어집니다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표준 </a:t>
            </a:r>
            <a:r>
              <a:rPr lang="en-US" altLang="ko-KR" sz="1089" dirty="0">
                <a:solidFill>
                  <a:prstClr val="black"/>
                </a:solidFill>
              </a:rPr>
              <a:t>19" </a:t>
            </a:r>
            <a:r>
              <a:rPr lang="ko-KR" altLang="en-US" sz="1089" dirty="0">
                <a:solidFill>
                  <a:prstClr val="black"/>
                </a:solidFill>
              </a:rPr>
              <a:t>크기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이상적인 사용 거리</a:t>
            </a:r>
            <a:r>
              <a:rPr lang="en-US" altLang="ko-KR" sz="1089" dirty="0">
                <a:solidFill>
                  <a:prstClr val="black"/>
                </a:solidFill>
              </a:rPr>
              <a:t>: 80</a:t>
            </a:r>
            <a:r>
              <a:rPr lang="ko-KR" altLang="en-US" sz="1089" dirty="0">
                <a:solidFill>
                  <a:prstClr val="black"/>
                </a:solidFill>
              </a:rPr>
              <a:t>미터</a:t>
            </a:r>
            <a:endParaRPr lang="en-US" altLang="ko-KR" sz="1089" dirty="0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GW-902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20959" y="3825686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Wireless MIC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218418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2CH Wireless Mic System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20959" y="6005132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3C0BFEA7-0E45-4B9C-B17E-429BE28890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119158"/>
              </p:ext>
            </p:extLst>
          </p:nvPr>
        </p:nvGraphicFramePr>
        <p:xfrm>
          <a:off x="674462" y="6307120"/>
          <a:ext cx="2777062" cy="250070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33571">
                  <a:extLst>
                    <a:ext uri="{9D8B030D-6E8A-4147-A177-3AD203B41FA5}">
                      <a16:colId xmlns:a16="http://schemas.microsoft.com/office/drawing/2014/main" val="674603006"/>
                    </a:ext>
                  </a:extLst>
                </a:gridCol>
                <a:gridCol w="1543491">
                  <a:extLst>
                    <a:ext uri="{9D8B030D-6E8A-4147-A177-3AD203B41FA5}">
                      <a16:colId xmlns:a16="http://schemas.microsoft.com/office/drawing/2014/main" val="1943272934"/>
                    </a:ext>
                  </a:extLst>
                </a:gridCol>
              </a:tblGrid>
              <a:tr h="304031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latin typeface="+mn-ea"/>
                          <a:ea typeface="+mn-ea"/>
                        </a:rPr>
                        <a:t>수신기 </a:t>
                      </a:r>
                      <a:r>
                        <a:rPr lang="en-US" altLang="ko-KR" sz="1050" dirty="0">
                          <a:latin typeface="+mn-ea"/>
                          <a:ea typeface="+mn-ea"/>
                        </a:rPr>
                        <a:t>(GW-902R)</a:t>
                      </a:r>
                      <a:endParaRPr lang="ko-KR" altLang="en-US" sz="1050" dirty="0">
                        <a:latin typeface="+mn-ea"/>
                        <a:ea typeface="+mn-ea"/>
                      </a:endParaRPr>
                    </a:p>
                  </a:txBody>
                  <a:tcPr marL="82953" marR="82953" marT="41476" marB="41476" anchor="ctr"/>
                </a:tc>
                <a:tc hMerge="1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749196760"/>
                  </a:ext>
                </a:extLst>
              </a:tr>
              <a:tr h="228864">
                <a:tc>
                  <a:txBody>
                    <a:bodyPr/>
                    <a:lstStyle>
                      <a:lvl1pPr marL="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34290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685811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028717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371623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1714529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05743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240034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2743246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latinLnBrk="1"/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다이나믹 레인지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&gt;96dB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797508"/>
                  </a:ext>
                </a:extLst>
              </a:tr>
              <a:tr h="228864">
                <a:tc>
                  <a:txBody>
                    <a:bodyPr/>
                    <a:lstStyle>
                      <a:lvl1pPr marL="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34290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685811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028717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371623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1714529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05743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240034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2743246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THD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&lt;0.1%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467324"/>
                  </a:ext>
                </a:extLst>
              </a:tr>
              <a:tr h="228864">
                <a:tc>
                  <a:txBody>
                    <a:bodyPr/>
                    <a:lstStyle>
                      <a:lvl1pPr marL="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34290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685811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028717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371623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1714529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05743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240034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2743246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latinLnBrk="1"/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주파수 응답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40Hz ~ 18kHz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476905"/>
                  </a:ext>
                </a:extLst>
              </a:tr>
              <a:tr h="228864">
                <a:tc>
                  <a:txBody>
                    <a:bodyPr/>
                    <a:lstStyle>
                      <a:lvl1pPr marL="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34290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685811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028717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371623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1714529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05743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240034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2743246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latinLnBrk="1"/>
                      <a:r>
                        <a:rPr lang="ko-KR" altLang="en-US" sz="900" dirty="0">
                          <a:latin typeface="+mn-ea"/>
                          <a:ea typeface="+mn-ea"/>
                        </a:rPr>
                        <a:t>신호 대 </a:t>
                      </a:r>
                      <a:r>
                        <a:rPr lang="ko-KR" altLang="en-US" sz="900" dirty="0" err="1">
                          <a:latin typeface="+mn-ea"/>
                          <a:ea typeface="+mn-ea"/>
                        </a:rPr>
                        <a:t>잡음비</a:t>
                      </a:r>
                      <a:endParaRPr lang="ko-KR" altLang="en-US" sz="9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&gt;96dB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508361"/>
                  </a:ext>
                </a:extLst>
              </a:tr>
              <a:tr h="228864">
                <a:tc>
                  <a:txBody>
                    <a:bodyPr/>
                    <a:lstStyle>
                      <a:lvl1pPr marL="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34290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685811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028717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371623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1714529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05743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240034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2743246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latinLnBrk="1"/>
                      <a:r>
                        <a:rPr lang="ko-KR" altLang="en-US" sz="900" dirty="0">
                          <a:latin typeface="+mn-ea"/>
                          <a:ea typeface="+mn-ea"/>
                        </a:rPr>
                        <a:t>수신 감도</a:t>
                      </a:r>
                      <a:endParaRPr lang="ko-KR" altLang="en-US" sz="9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-95dBuV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350547"/>
                  </a:ext>
                </a:extLst>
              </a:tr>
              <a:tr h="228864">
                <a:tc>
                  <a:txBody>
                    <a:bodyPr/>
                    <a:lstStyle>
                      <a:lvl1pPr marL="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34290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685811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028717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371623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1714529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05743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240034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2743246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latinLnBrk="1"/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전원 공급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DC 12V 500mA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603633"/>
                  </a:ext>
                </a:extLst>
              </a:tr>
              <a:tr h="228864">
                <a:tc>
                  <a:txBody>
                    <a:bodyPr/>
                    <a:lstStyle>
                      <a:lvl1pPr marL="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34290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685811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028717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371623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1714529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05743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240034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2743246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latinLnBrk="1"/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오디오 출력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1*6.33mm MIX output, 2*XLR Balance output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159837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규격 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altLang="ko-KR" sz="9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WxDxH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 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480 x 150 x 45mm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098777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무게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1.6kg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278175"/>
                  </a:ext>
                </a:extLst>
              </a:tr>
            </a:tbl>
          </a:graphicData>
        </a:graphic>
      </p:graphicFrame>
      <p:graphicFrame>
        <p:nvGraphicFramePr>
          <p:cNvPr id="17" name="표 16">
            <a:extLst>
              <a:ext uri="{FF2B5EF4-FFF2-40B4-BE49-F238E27FC236}">
                <a16:creationId xmlns:a16="http://schemas.microsoft.com/office/drawing/2014/main" id="{187CD67D-779E-43A0-89DB-12DDDDE56E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160880"/>
              </p:ext>
            </p:extLst>
          </p:nvPr>
        </p:nvGraphicFramePr>
        <p:xfrm>
          <a:off x="3671566" y="6290357"/>
          <a:ext cx="2678110" cy="236380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89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8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031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latin typeface="+mn-ea"/>
                          <a:ea typeface="+mn-ea"/>
                        </a:rPr>
                        <a:t>송신기 </a:t>
                      </a:r>
                      <a:r>
                        <a:rPr lang="en-US" altLang="ko-KR" sz="1050" dirty="0">
                          <a:latin typeface="+mn-ea"/>
                          <a:ea typeface="+mn-ea"/>
                        </a:rPr>
                        <a:t>(GW-901HA, GW-901B)</a:t>
                      </a:r>
                      <a:endParaRPr lang="ko-KR" altLang="en-US" sz="1050" dirty="0">
                        <a:latin typeface="+mn-ea"/>
                        <a:ea typeface="+mn-ea"/>
                      </a:endParaRPr>
                    </a:p>
                  </a:txBody>
                  <a:tcPr marL="82953" marR="82953" marT="41476" marB="41476" anchor="ctr"/>
                </a:tc>
                <a:tc hMerge="1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864">
                <a:tc>
                  <a:txBody>
                    <a:bodyPr/>
                    <a:lstStyle>
                      <a:lvl1pPr marL="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34290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685811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028717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371623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1714529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05743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240034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2743246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latinLnBrk="1"/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지향성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Dynamic Cardioid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주파수 대역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UHF 925-937.5MHz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864">
                <a:tc>
                  <a:txBody>
                    <a:bodyPr/>
                    <a:lstStyle>
                      <a:lvl1pPr marL="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34290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685811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028717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371623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1714529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05743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240034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2743246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latinLnBrk="1"/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주파수 스위치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IR SYNC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864">
                <a:tc>
                  <a:txBody>
                    <a:bodyPr/>
                    <a:lstStyle>
                      <a:lvl1pPr marL="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34290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685811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028717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371623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1714529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05743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240034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2743246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latinLnBrk="1"/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주파수 응답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40Hz~18KHz 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864">
                <a:tc>
                  <a:txBody>
                    <a:bodyPr/>
                    <a:lstStyle>
                      <a:lvl1pPr marL="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34290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685811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028717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371623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1714529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05743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240034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2743246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latinLnBrk="1"/>
                      <a:r>
                        <a:rPr lang="ko-KR" altLang="en-US" sz="9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하모닉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라디에이션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&lt;50dBc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pPr marL="0" marR="0" lvl="0" indent="0" algn="l" defTabSz="34290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배터리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1*18650 lithium battery</a:t>
                      </a: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pPr marL="0" marR="0" lvl="0" indent="0" algn="l" defTabSz="34290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배터리 사용시간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5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8</a:t>
                      </a: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678337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규격 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altLang="ko-KR" sz="9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WxDxH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 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255 x </a:t>
                      </a:r>
                      <a:r>
                        <a:rPr lang="el-GR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φ50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mm/ 65x86x20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무게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295g / 114g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6271918"/>
                  </a:ext>
                </a:extLst>
              </a:tr>
            </a:tbl>
          </a:graphicData>
        </a:graphic>
      </p:graphicFrame>
      <p:sp>
        <p:nvSpPr>
          <p:cNvPr id="5" name="TextBox 3">
            <a:extLst>
              <a:ext uri="{FF2B5EF4-FFF2-40B4-BE49-F238E27FC236}">
                <a16:creationId xmlns:a16="http://schemas.microsoft.com/office/drawing/2014/main" id="{6BD062FB-013A-F2F4-CF3D-E43F42BF5083}"/>
              </a:ext>
            </a:extLst>
          </p:cNvPr>
          <p:cNvSpPr txBox="1"/>
          <p:nvPr/>
        </p:nvSpPr>
        <p:spPr>
          <a:xfrm>
            <a:off x="3519445" y="9311128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1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28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742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655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569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48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397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31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943</TotalTime>
  <Words>196</Words>
  <Application>Microsoft Office PowerPoint</Application>
  <PresentationFormat>A4 용지(210x297mm)</PresentationFormat>
  <Paragraphs>54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민경 신</cp:lastModifiedBy>
  <cp:revision>97</cp:revision>
  <cp:lastPrinted>2020-11-13T07:15:08Z</cp:lastPrinted>
  <dcterms:created xsi:type="dcterms:W3CDTF">2020-09-29T01:50:16Z</dcterms:created>
  <dcterms:modified xsi:type="dcterms:W3CDTF">2025-02-21T06:17:48Z</dcterms:modified>
</cp:coreProperties>
</file>