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82786"/>
            <a:ext cx="612614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4.5" LF </a:t>
            </a:r>
            <a:r>
              <a:rPr lang="ko-KR" altLang="en-US" sz="1089">
                <a:solidFill>
                  <a:prstClr val="black"/>
                </a:solidFill>
              </a:rPr>
              <a:t>드라이버와 </a:t>
            </a:r>
            <a:r>
              <a:rPr lang="en-US" altLang="ko-KR" sz="1089" dirty="0">
                <a:solidFill>
                  <a:prstClr val="black"/>
                </a:solidFill>
              </a:rPr>
              <a:t>25mm </a:t>
            </a:r>
            <a:r>
              <a:rPr lang="ko-KR" altLang="en-US" sz="1089">
                <a:solidFill>
                  <a:prstClr val="black"/>
                </a:solidFill>
              </a:rPr>
              <a:t>보이스 코일 </a:t>
            </a:r>
            <a:r>
              <a:rPr lang="en-US" altLang="ko-KR" sz="1089" dirty="0">
                <a:solidFill>
                  <a:prstClr val="black"/>
                </a:solidFill>
              </a:rPr>
              <a:t>1" </a:t>
            </a:r>
            <a:r>
              <a:rPr lang="ko-KR" altLang="en-US" sz="1089">
                <a:solidFill>
                  <a:prstClr val="black"/>
                </a:solidFill>
              </a:rPr>
              <a:t>네오디뮴 </a:t>
            </a:r>
            <a:r>
              <a:rPr lang="en-US" altLang="ko-KR" sz="1089" dirty="0">
                <a:solidFill>
                  <a:prstClr val="black"/>
                </a:solidFill>
              </a:rPr>
              <a:t>HF </a:t>
            </a:r>
            <a:r>
              <a:rPr lang="ko-KR" altLang="en-US" sz="1089">
                <a:solidFill>
                  <a:prstClr val="black"/>
                </a:solidFill>
              </a:rPr>
              <a:t>드라이버로 구성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드라이버는 고급 원료로 만들어져 더 나은 보컬과 음악은 물론 선명한 사운드를 정확하게 재생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드라이버의 정밀한 수직 배열은 부드러운 주파수 응답 곡선과 넓은 범위 각도를 제공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HC304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4756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Column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481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Column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276700"/>
              </p:ext>
            </p:extLst>
          </p:nvPr>
        </p:nvGraphicFramePr>
        <p:xfrm>
          <a:off x="481428" y="5145377"/>
          <a:ext cx="5868248" cy="3750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65Hz-20kHz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Rated Power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300W RMS, 1200W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Sensitivity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99dB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Max SPL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122dB Continuous, 128dB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Impedance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 ohms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Coverage (H x V)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90° x 55°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LF Driver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 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 4.5"(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115mm) / 1" voice coil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HF Driver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 x 1"(25mm) / 1" voice coil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Connectors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x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Speakon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NL4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규격 </a:t>
                      </a: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WxDxH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140 x 180 x 606mm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9.5kg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35" y="1242928"/>
            <a:ext cx="2078181" cy="266266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C458A45F-B741-9BD1-7DF8-8EB6E74334F0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142</Words>
  <Application>Microsoft Office PowerPoint</Application>
  <PresentationFormat>A4 용지(210x297mm)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120</cp:revision>
  <cp:lastPrinted>2020-11-13T07:15:08Z</cp:lastPrinted>
  <dcterms:created xsi:type="dcterms:W3CDTF">2020-09-29T01:50:16Z</dcterms:created>
  <dcterms:modified xsi:type="dcterms:W3CDTF">2025-02-21T06:07:55Z</dcterms:modified>
</cp:coreProperties>
</file>