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04" r:id="rId1"/>
  </p:sldMasterIdLst>
  <p:sldIdLst>
    <p:sldId id="260" r:id="rId2"/>
  </p:sldIdLst>
  <p:sldSz cx="6858000" cy="9906000" type="A4"/>
  <p:notesSz cx="7099300" cy="10234613"/>
  <p:defaultTextStyle>
    <a:defPPr>
      <a:defRPr lang="en-US"/>
    </a:defPPr>
    <a:lvl1pPr marL="0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1pPr>
    <a:lvl2pPr marL="419913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2pPr>
    <a:lvl3pPr marL="839828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3pPr>
    <a:lvl4pPr marL="1259742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4pPr>
    <a:lvl5pPr marL="1679655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5pPr>
    <a:lvl6pPr marL="2099569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6pPr>
    <a:lvl7pPr marL="2519483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7pPr>
    <a:lvl8pPr marL="2939397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8pPr>
    <a:lvl9pPr marL="3359310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C1F23"/>
    <a:srgbClr val="DCDCDC"/>
    <a:srgbClr val="0D10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밝은 스타일 1 - 강조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D7B26C5-4107-4FEC-AEDC-1716B250A1EF}" styleName="밝은 스타일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F5AB1C69-6EDB-4FF4-983F-18BD219EF322}" styleName="보통 스타일 2 - 강조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7" d="100"/>
          <a:sy n="77" d="100"/>
        </p:scale>
        <p:origin x="313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ko-KR" altLang="en-US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22124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2/21/2025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16905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94417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2/21/2025</a:t>
            </a:fld>
            <a:endParaRPr 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471490" y="9181395"/>
            <a:ext cx="2892138" cy="5111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147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361" b="0" i="0" kern="120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서울시 동작구 상도로 </a:t>
            </a:r>
            <a:r>
              <a:rPr lang="en-US" altLang="ko-KR" sz="1361" b="0" i="0" kern="120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17 </a:t>
            </a:r>
            <a:r>
              <a:rPr lang="ko-KR" altLang="en-US" sz="1361" b="0" i="0" kern="120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동화빌딩</a:t>
            </a:r>
          </a:p>
          <a:p>
            <a:endParaRPr lang="ko-KR" altLang="en-US" sz="1361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4" name="그림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4079" y="-5631"/>
            <a:ext cx="6858000" cy="9911633"/>
          </a:xfrm>
          <a:prstGeom prst="rect">
            <a:avLst/>
          </a:prstGeom>
        </p:spPr>
      </p:pic>
      <p:sp>
        <p:nvSpPr>
          <p:cNvPr id="15" name="TextBox 14"/>
          <p:cNvSpPr txBox="1"/>
          <p:nvPr userDrawn="1"/>
        </p:nvSpPr>
        <p:spPr>
          <a:xfrm>
            <a:off x="3997532" y="9364769"/>
            <a:ext cx="2321469" cy="5530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998" b="0" i="0" kern="120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서울시 동작구 상도로 </a:t>
            </a:r>
            <a:r>
              <a:rPr lang="en-US" altLang="ko-KR" sz="998" b="0" i="0" kern="120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17 </a:t>
            </a:r>
            <a:r>
              <a:rPr lang="ko-KR" altLang="en-US" sz="998" b="0" i="0" kern="120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동화빌딩</a:t>
            </a:r>
            <a:endParaRPr lang="en-US" altLang="ko-KR" sz="998" b="0" i="0" kern="1200" dirty="0">
              <a:solidFill>
                <a:schemeClr val="bg1"/>
              </a:solidFill>
              <a:effectLst/>
              <a:latin typeface="+mj-lt"/>
              <a:ea typeface="+mn-ea"/>
              <a:cs typeface="+mn-cs"/>
            </a:endParaRPr>
          </a:p>
          <a:p>
            <a:r>
              <a:rPr lang="en-US" altLang="ko-KR" sz="998" b="0" i="0" kern="120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TEL : 02-825-0300 FAX: 02-825-1141</a:t>
            </a:r>
          </a:p>
          <a:p>
            <a:endParaRPr lang="ko-KR" altLang="en-US" sz="998" b="0" i="0" kern="1200" dirty="0">
              <a:solidFill>
                <a:schemeClr val="bg1"/>
              </a:solidFill>
              <a:effectLst/>
              <a:latin typeface="+mj-lt"/>
              <a:ea typeface="+mn-ea"/>
              <a:cs typeface="+mn-cs"/>
            </a:endParaRPr>
          </a:p>
        </p:txBody>
      </p:sp>
      <p:pic>
        <p:nvPicPr>
          <p:cNvPr id="17" name="그림 1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8351" y="9086912"/>
            <a:ext cx="1527298" cy="236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85281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08412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19571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2/21/2025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40288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2/21/2025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32453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2/21/2025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96854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2/21/2025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16527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2/21/2025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6436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25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2/21/2025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6377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  <p:sldLayoutId id="2147483693" r:id="rId12"/>
  </p:sldLayoutIdLst>
  <p:txStyles>
    <p:titleStyle>
      <a:lvl1pPr algn="l" defTabSz="685800" rtl="0" eaLnBrk="1" latinLnBrk="1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1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481426" y="3982786"/>
            <a:ext cx="6126142" cy="7463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55540" indent="-155540" defTabSz="514403" fontAlgn="ctr" latinLnBrk="1">
              <a:lnSpc>
                <a:spcPts val="1700"/>
              </a:lnSpc>
              <a:buFont typeface="Arial" panose="020B0604020202020204" pitchFamily="34" charset="0"/>
              <a:buChar char="•"/>
            </a:pPr>
            <a:r>
              <a:rPr lang="en-US" altLang="ko-KR" sz="1089" dirty="0">
                <a:solidFill>
                  <a:prstClr val="black"/>
                </a:solidFill>
              </a:rPr>
              <a:t>4</a:t>
            </a:r>
            <a:r>
              <a:rPr lang="ko-KR" altLang="en-US" sz="1089" dirty="0">
                <a:solidFill>
                  <a:prstClr val="black"/>
                </a:solidFill>
              </a:rPr>
              <a:t>개의 </a:t>
            </a:r>
            <a:r>
              <a:rPr lang="en-US" altLang="ko-KR" sz="1089" dirty="0">
                <a:solidFill>
                  <a:prstClr val="black"/>
                </a:solidFill>
              </a:rPr>
              <a:t>3" LF </a:t>
            </a:r>
            <a:r>
              <a:rPr lang="ko-KR" altLang="en-US" sz="1089" dirty="0">
                <a:solidFill>
                  <a:prstClr val="black"/>
                </a:solidFill>
              </a:rPr>
              <a:t>드라이버와 </a:t>
            </a:r>
            <a:r>
              <a:rPr lang="en-US" altLang="ko-KR" sz="1089" dirty="0">
                <a:solidFill>
                  <a:prstClr val="black"/>
                </a:solidFill>
              </a:rPr>
              <a:t>0.75"</a:t>
            </a:r>
            <a:r>
              <a:rPr lang="ko-KR" altLang="en-US" sz="1089" dirty="0">
                <a:solidFill>
                  <a:prstClr val="black"/>
                </a:solidFill>
              </a:rPr>
              <a:t>보이스 코일로 구성</a:t>
            </a:r>
          </a:p>
          <a:p>
            <a:pPr marL="155540" indent="-155540" defTabSz="514403" fontAlgn="ctr" latinLnBrk="1">
              <a:lnSpc>
                <a:spcPts val="1700"/>
              </a:lnSpc>
              <a:buFont typeface="Arial" panose="020B0604020202020204" pitchFamily="34" charset="0"/>
              <a:buChar char="•"/>
            </a:pPr>
            <a:r>
              <a:rPr lang="ko-KR" altLang="en-US" sz="1089" dirty="0">
                <a:solidFill>
                  <a:prstClr val="black"/>
                </a:solidFill>
              </a:rPr>
              <a:t>드라이버는 고급 원료로 만들어져 더 나은 보컬과 음악은 물론 선명한 사운드를 정확하게 재생</a:t>
            </a:r>
          </a:p>
          <a:p>
            <a:pPr marL="155540" indent="-155540" defTabSz="514403" fontAlgn="ctr" latinLnBrk="1">
              <a:lnSpc>
                <a:spcPts val="1700"/>
              </a:lnSpc>
              <a:buFont typeface="Arial" panose="020B0604020202020204" pitchFamily="34" charset="0"/>
              <a:buChar char="•"/>
            </a:pPr>
            <a:r>
              <a:rPr lang="ko-KR" altLang="en-US" sz="1089">
                <a:solidFill>
                  <a:prstClr val="black"/>
                </a:solidFill>
              </a:rPr>
              <a:t>드라이버의 정밀한 수직 배열은 부드러운 주파수 응답 곡선과 넓은 범위 각도를 제공</a:t>
            </a:r>
            <a:endParaRPr lang="ko-KR" altLang="en-US" sz="1089" dirty="0">
              <a:solidFill>
                <a:prstClr val="black"/>
              </a:solidFill>
            </a:endParaRPr>
          </a:p>
        </p:txBody>
      </p:sp>
      <p:sp>
        <p:nvSpPr>
          <p:cNvPr id="11" name="직사각형 10"/>
          <p:cNvSpPr/>
          <p:nvPr/>
        </p:nvSpPr>
        <p:spPr>
          <a:xfrm flipV="1">
            <a:off x="295480" y="828073"/>
            <a:ext cx="6312088" cy="6229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500"/>
          </a:p>
        </p:txBody>
      </p:sp>
      <p:sp>
        <p:nvSpPr>
          <p:cNvPr id="10" name="제목 1"/>
          <p:cNvSpPr txBox="1">
            <a:spLocks/>
          </p:cNvSpPr>
          <p:nvPr/>
        </p:nvSpPr>
        <p:spPr>
          <a:xfrm>
            <a:off x="295480" y="918342"/>
            <a:ext cx="2447720" cy="339449"/>
          </a:xfrm>
          <a:prstGeom prst="rect">
            <a:avLst/>
          </a:prstGeom>
        </p:spPr>
        <p:txBody>
          <a:bodyPr vert="horz" lIns="82953" tIns="41476" rIns="82953" bIns="41476" rtlCol="0" anchor="t">
            <a:noAutofit/>
          </a:bodyPr>
          <a:lstStyle>
            <a:lvl1pPr algn="l" defTabSz="567019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2728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2000" b="1" dirty="0">
                <a:latin typeface="+mj-ea"/>
              </a:rPr>
              <a:t>HC403</a:t>
            </a:r>
            <a:endParaRPr lang="ko-KR" altLang="en-US" sz="2000" b="1" dirty="0">
              <a:latin typeface="+mj-ea"/>
            </a:endParaRPr>
          </a:p>
        </p:txBody>
      </p:sp>
      <p:sp>
        <p:nvSpPr>
          <p:cNvPr id="15" name="제목 1"/>
          <p:cNvSpPr txBox="1">
            <a:spLocks/>
          </p:cNvSpPr>
          <p:nvPr/>
        </p:nvSpPr>
        <p:spPr>
          <a:xfrm>
            <a:off x="430479" y="3747569"/>
            <a:ext cx="1440758" cy="339449"/>
          </a:xfrm>
          <a:prstGeom prst="rect">
            <a:avLst/>
          </a:prstGeom>
        </p:spPr>
        <p:txBody>
          <a:bodyPr vert="horz" lIns="82953" tIns="41476" rIns="82953" bIns="41476" rtlCol="0" anchor="t">
            <a:normAutofit fontScale="97500"/>
          </a:bodyPr>
          <a:lstStyle>
            <a:lvl1pPr algn="l" defTabSz="567019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2728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1542" b="1" i="1" dirty="0"/>
              <a:t>FEATURE</a:t>
            </a:r>
            <a:endParaRPr lang="ko-KR" altLang="en-US" sz="1542" b="1" i="1" dirty="0"/>
          </a:p>
        </p:txBody>
      </p:sp>
      <p:sp>
        <p:nvSpPr>
          <p:cNvPr id="23" name="제목 1"/>
          <p:cNvSpPr txBox="1">
            <a:spLocks/>
          </p:cNvSpPr>
          <p:nvPr/>
        </p:nvSpPr>
        <p:spPr>
          <a:xfrm>
            <a:off x="296521" y="1218231"/>
            <a:ext cx="2975505" cy="339449"/>
          </a:xfrm>
          <a:prstGeom prst="rect">
            <a:avLst/>
          </a:prstGeom>
        </p:spPr>
        <p:txBody>
          <a:bodyPr vert="horz" lIns="82953" tIns="41476" rIns="82953" bIns="41476" rtlCol="0" anchor="t">
            <a:normAutofit fontScale="97500"/>
          </a:bodyPr>
          <a:lstStyle>
            <a:lvl1pPr algn="l" defTabSz="567019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2728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1300" b="1" i="1" dirty="0">
                <a:solidFill>
                  <a:schemeClr val="bg1">
                    <a:lumMod val="65000"/>
                  </a:schemeClr>
                </a:solidFill>
              </a:rPr>
              <a:t>Professional Column Speaker System</a:t>
            </a:r>
            <a:endParaRPr lang="ko-KR" altLang="en-US" sz="1300" b="1" i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8" name="직사각형 27"/>
          <p:cNvSpPr/>
          <p:nvPr/>
        </p:nvSpPr>
        <p:spPr>
          <a:xfrm>
            <a:off x="295480" y="470583"/>
            <a:ext cx="6312088" cy="357490"/>
          </a:xfrm>
          <a:prstGeom prst="rect">
            <a:avLst/>
          </a:prstGeom>
          <a:solidFill>
            <a:srgbClr val="0D10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500"/>
          </a:p>
        </p:txBody>
      </p:sp>
      <p:sp>
        <p:nvSpPr>
          <p:cNvPr id="29" name="직사각형 28"/>
          <p:cNvSpPr/>
          <p:nvPr/>
        </p:nvSpPr>
        <p:spPr>
          <a:xfrm>
            <a:off x="308042" y="478489"/>
            <a:ext cx="1481046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500" b="1" dirty="0">
                <a:solidFill>
                  <a:schemeClr val="bg1"/>
                </a:solidFill>
              </a:rPr>
              <a:t>Column Speaker</a:t>
            </a:r>
            <a:endParaRPr lang="ko-KR" altLang="en-US" sz="1500" b="1" dirty="0">
              <a:solidFill>
                <a:schemeClr val="bg1"/>
              </a:solidFill>
            </a:endParaRPr>
          </a:p>
        </p:txBody>
      </p:sp>
      <p:sp>
        <p:nvSpPr>
          <p:cNvPr id="31" name="제목 1"/>
          <p:cNvSpPr txBox="1">
            <a:spLocks/>
          </p:cNvSpPr>
          <p:nvPr/>
        </p:nvSpPr>
        <p:spPr>
          <a:xfrm>
            <a:off x="430481" y="4866886"/>
            <a:ext cx="1847968" cy="339449"/>
          </a:xfrm>
          <a:prstGeom prst="rect">
            <a:avLst/>
          </a:prstGeom>
        </p:spPr>
        <p:txBody>
          <a:bodyPr vert="horz" lIns="82953" tIns="41476" rIns="82953" bIns="41476" rtlCol="0" anchor="t">
            <a:normAutofit fontScale="97500"/>
          </a:bodyPr>
          <a:lstStyle>
            <a:lvl1pPr algn="l" defTabSz="567019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2728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1542" b="1" i="1" dirty="0"/>
              <a:t>SPECIFICATION</a:t>
            </a:r>
            <a:endParaRPr lang="ko-KR" altLang="en-US" sz="1542" b="1" i="1" dirty="0"/>
          </a:p>
        </p:txBody>
      </p:sp>
      <p:sp>
        <p:nvSpPr>
          <p:cNvPr id="6" name="직사각형 5"/>
          <p:cNvSpPr/>
          <p:nvPr/>
        </p:nvSpPr>
        <p:spPr>
          <a:xfrm>
            <a:off x="1" y="9195977"/>
            <a:ext cx="6857999" cy="536061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500"/>
          </a:p>
        </p:txBody>
      </p:sp>
      <p:graphicFrame>
        <p:nvGraphicFramePr>
          <p:cNvPr id="19" name="표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4595274"/>
              </p:ext>
            </p:extLst>
          </p:nvPr>
        </p:nvGraphicFramePr>
        <p:xfrm>
          <a:off x="481428" y="5145377"/>
          <a:ext cx="5868248" cy="3446483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7961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720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04153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>
                          <a:latin typeface="+mn-ea"/>
                          <a:ea typeface="+mn-ea"/>
                        </a:rPr>
                        <a:t>항목</a:t>
                      </a:r>
                    </a:p>
                  </a:txBody>
                  <a:tcPr marL="82953" marR="82953" marT="41476" marB="41476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>
                          <a:latin typeface="+mn-ea"/>
                          <a:ea typeface="+mn-ea"/>
                        </a:rPr>
                        <a:t>세부내용</a:t>
                      </a:r>
                    </a:p>
                  </a:txBody>
                  <a:tcPr marL="82953" marR="82953" marT="41476" marB="41476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233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Type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맑은 고딕" panose="020B0503020000020004" pitchFamily="50" charset="-127"/>
                        </a:rPr>
                        <a:t>Passive Column Speaker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4233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Frequency Response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120Hz-18KHz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4233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Rated Power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120W RMS, 480W PEAK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4233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Sensitivity(1W@1m)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94dB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4233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Max.SPL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114dB Peak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4233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Impedance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맑은 고딕" panose="020B0503020000020004" pitchFamily="50" charset="-127"/>
                        </a:rPr>
                        <a:t>8Ω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4233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Coverage (H x V)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130° x 24°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4233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Driver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4 x 3" Woofer / 0.75" voice coil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4233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Size(WxDxH)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105 x 120 x 380mm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04233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Weight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3.7kg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pic>
        <p:nvPicPr>
          <p:cNvPr id="8" name="그림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3864" y="9173970"/>
            <a:ext cx="646598" cy="536020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2643" y="1104858"/>
            <a:ext cx="1244803" cy="228704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D4849BEE-CA2B-412F-919F-94D5933444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47550" y="1904127"/>
            <a:ext cx="562900" cy="1928403"/>
          </a:xfrm>
          <a:prstGeom prst="rect">
            <a:avLst/>
          </a:prstGeom>
        </p:spPr>
      </p:pic>
      <p:sp>
        <p:nvSpPr>
          <p:cNvPr id="2" name="TextBox 3">
            <a:extLst>
              <a:ext uri="{FF2B5EF4-FFF2-40B4-BE49-F238E27FC236}">
                <a16:creationId xmlns:a16="http://schemas.microsoft.com/office/drawing/2014/main" id="{EE37AACE-6D08-C01D-950E-C01707A2B6D5}"/>
              </a:ext>
            </a:extLst>
          </p:cNvPr>
          <p:cNvSpPr txBox="1"/>
          <p:nvPr/>
        </p:nvSpPr>
        <p:spPr>
          <a:xfrm>
            <a:off x="3519445" y="9311128"/>
            <a:ext cx="2331683" cy="4404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19913" rtl="0" eaLnBrk="1" latinLnBrk="0" hangingPunct="1">
              <a:defRPr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9913" algn="l" defTabSz="419913" rtl="0" eaLnBrk="1" latinLnBrk="0" hangingPunct="1">
              <a:defRPr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39828" algn="l" defTabSz="419913" rtl="0" eaLnBrk="1" latinLnBrk="0" hangingPunct="1">
              <a:defRPr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59742" algn="l" defTabSz="419913" rtl="0" eaLnBrk="1" latinLnBrk="0" hangingPunct="1">
              <a:defRPr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79655" algn="l" defTabSz="419913" rtl="0" eaLnBrk="1" latinLnBrk="0" hangingPunct="1">
              <a:defRPr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99569" algn="l" defTabSz="419913" rtl="0" eaLnBrk="1" latinLnBrk="0" hangingPunct="1">
              <a:defRPr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19483" algn="l" defTabSz="419913" rtl="0" eaLnBrk="1" latinLnBrk="0" hangingPunct="1">
              <a:defRPr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39397" algn="l" defTabSz="419913" rtl="0" eaLnBrk="1" latinLnBrk="0" hangingPunct="1">
              <a:defRPr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359310" algn="l" defTabSz="419913" rtl="0" eaLnBrk="1" latinLnBrk="0" hangingPunct="1">
              <a:defRPr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ts val="900"/>
              </a:lnSpc>
            </a:pPr>
            <a:r>
              <a:rPr lang="en-US" altLang="ko-KR" sz="1050" b="1" dirty="0">
                <a:solidFill>
                  <a:schemeClr val="bg1"/>
                </a:solidFill>
                <a:latin typeface="+mj-lt"/>
              </a:rPr>
              <a:t>www.voatek.com</a:t>
            </a:r>
          </a:p>
          <a:p>
            <a:pPr algn="r">
              <a:lnSpc>
                <a:spcPts val="900"/>
              </a:lnSpc>
            </a:pPr>
            <a:r>
              <a:rPr lang="en-US" altLang="ko-KR" sz="907" dirty="0">
                <a:solidFill>
                  <a:schemeClr val="bg1"/>
                </a:solidFill>
                <a:latin typeface="+mj-lt"/>
              </a:rPr>
              <a:t>e-mail : voatek@naver.com</a:t>
            </a:r>
          </a:p>
          <a:p>
            <a:pPr algn="r">
              <a:lnSpc>
                <a:spcPts val="900"/>
              </a:lnSpc>
            </a:pPr>
            <a:r>
              <a:rPr lang="en-US" altLang="ko-KR" sz="907" dirty="0">
                <a:solidFill>
                  <a:schemeClr val="bg1"/>
                </a:solidFill>
                <a:latin typeface="+mj-lt"/>
              </a:rPr>
              <a:t>Tel : 031-8011-0388</a:t>
            </a:r>
          </a:p>
        </p:txBody>
      </p:sp>
    </p:spTree>
    <p:extLst>
      <p:ext uri="{BB962C8B-B14F-4D97-AF65-F5344CB8AC3E}">
        <p14:creationId xmlns:p14="http://schemas.microsoft.com/office/powerpoint/2010/main" val="40200815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1029</TotalTime>
  <Words>123</Words>
  <Application>Microsoft Office PowerPoint</Application>
  <PresentationFormat>A4 용지(210x297mm)</PresentationFormat>
  <Paragraphs>33</Paragraphs>
  <Slides>1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</vt:i4>
      </vt:variant>
    </vt:vector>
  </HeadingPairs>
  <TitlesOfParts>
    <vt:vector size="6" baseType="lpstr">
      <vt:lpstr>맑은 고딕</vt:lpstr>
      <vt:lpstr>Arial</vt:lpstr>
      <vt:lpstr>Calibri</vt:lpstr>
      <vt:lpstr>Calibri Light</vt:lpstr>
      <vt:lpstr>Office 테마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노 윤섭</dc:creator>
  <cp:lastModifiedBy>민경 신</cp:lastModifiedBy>
  <cp:revision>121</cp:revision>
  <cp:lastPrinted>2020-11-13T07:15:08Z</cp:lastPrinted>
  <dcterms:created xsi:type="dcterms:W3CDTF">2020-09-29T01:50:16Z</dcterms:created>
  <dcterms:modified xsi:type="dcterms:W3CDTF">2025-02-21T06:07:50Z</dcterms:modified>
</cp:coreProperties>
</file>