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31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5D30C970-5306-42B6-A368-A5886255A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421" y="1575539"/>
            <a:ext cx="1606183" cy="267663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1426" y="3982786"/>
            <a:ext cx="6126142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6</a:t>
            </a:r>
            <a:r>
              <a:rPr lang="ko-KR" altLang="en-US" sz="1089">
                <a:solidFill>
                  <a:prstClr val="black"/>
                </a:solidFill>
              </a:rPr>
              <a:t>개의 </a:t>
            </a:r>
            <a:r>
              <a:rPr lang="en-US" altLang="ko-KR" sz="1089" dirty="0">
                <a:solidFill>
                  <a:prstClr val="black"/>
                </a:solidFill>
              </a:rPr>
              <a:t>4.5" LF </a:t>
            </a:r>
            <a:r>
              <a:rPr lang="ko-KR" altLang="en-US" sz="1089">
                <a:solidFill>
                  <a:prstClr val="black"/>
                </a:solidFill>
              </a:rPr>
              <a:t>드라이버와 </a:t>
            </a:r>
            <a:r>
              <a:rPr lang="en-US" altLang="ko-KR" sz="1089" dirty="0">
                <a:solidFill>
                  <a:prstClr val="black"/>
                </a:solidFill>
              </a:rPr>
              <a:t>2</a:t>
            </a:r>
            <a:r>
              <a:rPr lang="ko-KR" altLang="en-US" sz="1089">
                <a:solidFill>
                  <a:prstClr val="black"/>
                </a:solidFill>
              </a:rPr>
              <a:t>개의 </a:t>
            </a:r>
            <a:r>
              <a:rPr lang="en-US" altLang="ko-KR" sz="1089" dirty="0">
                <a:solidFill>
                  <a:prstClr val="black"/>
                </a:solidFill>
              </a:rPr>
              <a:t>1” HF </a:t>
            </a:r>
            <a:r>
              <a:rPr lang="ko-KR" altLang="en-US" sz="1089">
                <a:solidFill>
                  <a:prstClr val="black"/>
                </a:solidFill>
              </a:rPr>
              <a:t>드라이버로 구성</a:t>
            </a:r>
            <a:endParaRPr lang="en-US" altLang="ko-KR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드라이버는 고급 원료로 만들어져 더 나은 보컬과 음악은 물론 선명한 사운드를 정확하게 재생</a:t>
            </a:r>
            <a:endParaRPr lang="en-US" altLang="ko-KR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드라이버의 정밀한 수직 배열은 부드러운 주파수 응답 곡선과 넓은 범위 각도를 제공</a:t>
            </a:r>
            <a:endParaRPr lang="en-US" altLang="ko-KR" sz="1089" dirty="0">
              <a:solidFill>
                <a:prstClr val="black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HC404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430479" y="3747569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2975505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Professional Column Speaker System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148104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Column Speaker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30481" y="4866886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460432"/>
              </p:ext>
            </p:extLst>
          </p:nvPr>
        </p:nvGraphicFramePr>
        <p:xfrm>
          <a:off x="481428" y="5145377"/>
          <a:ext cx="5868248" cy="37507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96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20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415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2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Frequency Response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60Hz-20kHz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2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Rated Power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400W RMS, 1600W PEAK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2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Sensitivity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100dB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2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Max SPL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124dB Continuous, 130dB Peak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2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Impedance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8 ohms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2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Coverage (H x V)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90° x 55°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2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LF Driver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6 x 4.5"(115mm) / 1" voice coil 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2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HF Driver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 x 1"(25mm) / 1" voice coil 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2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Connectors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 x </a:t>
                      </a:r>
                      <a:r>
                        <a:rPr lang="en-US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Speakon</a:t>
                      </a: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NL4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233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규격 </a:t>
                      </a:r>
                      <a:r>
                        <a:rPr lang="en-US" altLang="ko-K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en-US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WxDxH</a:t>
                      </a: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140 x 180 x 933mm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233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무게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15kg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4FE99681-7753-FD67-75F1-055034B52383}"/>
              </a:ext>
            </a:extLst>
          </p:cNvPr>
          <p:cNvSpPr txBox="1"/>
          <p:nvPr/>
        </p:nvSpPr>
        <p:spPr>
          <a:xfrm>
            <a:off x="3519445" y="9311128"/>
            <a:ext cx="2331683" cy="440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1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28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742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655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569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48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397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31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900"/>
              </a:lnSpc>
            </a:pPr>
            <a:r>
              <a:rPr lang="en-US" altLang="ko-KR" sz="1050" b="1" dirty="0">
                <a:solidFill>
                  <a:schemeClr val="bg1"/>
                </a:solidFill>
                <a:latin typeface="+mj-lt"/>
              </a:rPr>
              <a:t>www.voatek.com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e-mail : voatek@naver.com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: 031-8011-0388</a:t>
            </a:r>
          </a:p>
        </p:txBody>
      </p:sp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1044</TotalTime>
  <Words>139</Words>
  <Application>Microsoft Office PowerPoint</Application>
  <PresentationFormat>A4 용지(210x297mm)</PresentationFormat>
  <Paragraphs>35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민경 신</cp:lastModifiedBy>
  <cp:revision>122</cp:revision>
  <cp:lastPrinted>2020-11-13T07:15:08Z</cp:lastPrinted>
  <dcterms:created xsi:type="dcterms:W3CDTF">2020-09-29T01:50:16Z</dcterms:created>
  <dcterms:modified xsi:type="dcterms:W3CDTF">2025-02-21T06:07:45Z</dcterms:modified>
</cp:coreProperties>
</file>