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60" r:id="rId2"/>
  </p:sldIdLst>
  <p:sldSz cx="6858000" cy="9906000" type="A4"/>
  <p:notesSz cx="7099300" cy="10234613"/>
  <p:defaultTextStyle>
    <a:defPPr>
      <a:defRPr lang="en-US"/>
    </a:defPPr>
    <a:lvl1pPr marL="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1pPr>
    <a:lvl2pPr marL="41991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2pPr>
    <a:lvl3pPr marL="839828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3pPr>
    <a:lvl4pPr marL="1259742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4pPr>
    <a:lvl5pPr marL="1679655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5pPr>
    <a:lvl6pPr marL="2099569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6pPr>
    <a:lvl7pPr marL="251948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7pPr>
    <a:lvl8pPr marL="2939397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8pPr>
    <a:lvl9pPr marL="335931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1F23"/>
    <a:srgbClr val="DCDCDC"/>
    <a:srgbClr val="0D1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31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21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9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441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71490" y="9181395"/>
            <a:ext cx="2892138" cy="5111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14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1361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</a:p>
          <a:p>
            <a:endParaRPr lang="ko-KR" altLang="en-US" sz="136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79" y="-5631"/>
            <a:ext cx="6858000" cy="991163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3997532" y="9364769"/>
            <a:ext cx="2321469" cy="553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998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  <a:endParaRPr lang="en-US" altLang="ko-KR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  <a:p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TEL : 02-825-0300 FAX: 02-825-1141</a:t>
            </a:r>
          </a:p>
          <a:p>
            <a:endParaRPr lang="ko-KR" altLang="en-US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51" y="9086912"/>
            <a:ext cx="1527298" cy="23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2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4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5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2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24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8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5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7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69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3322973" y="2943260"/>
            <a:ext cx="3284595" cy="1182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8</a:t>
            </a:r>
            <a:r>
              <a:rPr lang="ko-KR" altLang="en-US" sz="1089" dirty="0">
                <a:solidFill>
                  <a:prstClr val="black"/>
                </a:solidFill>
              </a:rPr>
              <a:t>개의 </a:t>
            </a:r>
            <a:r>
              <a:rPr lang="en-US" altLang="ko-KR" sz="1089" dirty="0">
                <a:solidFill>
                  <a:prstClr val="black"/>
                </a:solidFill>
              </a:rPr>
              <a:t>3" LF </a:t>
            </a:r>
            <a:r>
              <a:rPr lang="ko-KR" altLang="en-US" sz="1089" dirty="0">
                <a:solidFill>
                  <a:prstClr val="black"/>
                </a:solidFill>
              </a:rPr>
              <a:t>드라이버와 </a:t>
            </a:r>
            <a:r>
              <a:rPr lang="en-US" altLang="ko-KR" sz="1089" dirty="0">
                <a:solidFill>
                  <a:prstClr val="black"/>
                </a:solidFill>
              </a:rPr>
              <a:t>0.75"</a:t>
            </a:r>
            <a:r>
              <a:rPr lang="ko-KR" altLang="en-US" sz="1089" dirty="0">
                <a:solidFill>
                  <a:prstClr val="black"/>
                </a:solidFill>
              </a:rPr>
              <a:t>보이스 코일로 구성</a:t>
            </a: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드라이버는 고급 원료로 만들어져 더 나은 보컬과 음악은 물론 선명한 사운드를 정확하게 재생</a:t>
            </a: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드라이버의 정밀한 수직 배열은 부드러운 주파수 응답 곡선과 넓은 범위 각도를 제공</a:t>
            </a:r>
          </a:p>
        </p:txBody>
      </p:sp>
      <p:sp>
        <p:nvSpPr>
          <p:cNvPr id="11" name="직사각형 10"/>
          <p:cNvSpPr/>
          <p:nvPr/>
        </p:nvSpPr>
        <p:spPr>
          <a:xfrm flipV="1">
            <a:off x="295480" y="828073"/>
            <a:ext cx="6312088" cy="6229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295480" y="918342"/>
            <a:ext cx="2447720" cy="339449"/>
          </a:xfrm>
          <a:prstGeom prst="rect">
            <a:avLst/>
          </a:prstGeom>
        </p:spPr>
        <p:txBody>
          <a:bodyPr vert="horz" lIns="82953" tIns="41476" rIns="82953" bIns="41476" rtlCol="0" anchor="t">
            <a:noAutofit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>
                <a:latin typeface="+mj-ea"/>
              </a:rPr>
              <a:t>HC803</a:t>
            </a:r>
            <a:endParaRPr lang="ko-KR" altLang="en-US" sz="2000" b="1" dirty="0">
              <a:latin typeface="+mj-ea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3272026" y="2708043"/>
            <a:ext cx="144075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FEATURE</a:t>
            </a:r>
            <a:endParaRPr lang="ko-KR" altLang="en-US" sz="1542" b="1" i="1" dirty="0"/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296521" y="1218231"/>
            <a:ext cx="2975505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300" b="1" i="1" dirty="0">
                <a:solidFill>
                  <a:schemeClr val="bg1">
                    <a:lumMod val="65000"/>
                  </a:schemeClr>
                </a:solidFill>
              </a:rPr>
              <a:t>Professional Column Speaker System</a:t>
            </a:r>
            <a:endParaRPr lang="ko-KR" altLang="en-US" sz="13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295480" y="470583"/>
            <a:ext cx="6312088" cy="357490"/>
          </a:xfrm>
          <a:prstGeom prst="rect">
            <a:avLst/>
          </a:prstGeom>
          <a:solidFill>
            <a:srgbClr val="0D1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29" name="직사각형 28"/>
          <p:cNvSpPr/>
          <p:nvPr/>
        </p:nvSpPr>
        <p:spPr>
          <a:xfrm>
            <a:off x="308042" y="478489"/>
            <a:ext cx="148104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>
                <a:solidFill>
                  <a:schemeClr val="bg1"/>
                </a:solidFill>
              </a:rPr>
              <a:t>Column Speaker</a:t>
            </a:r>
            <a:endParaRPr lang="ko-KR" altLang="en-US" sz="1500" b="1" dirty="0">
              <a:solidFill>
                <a:schemeClr val="bg1"/>
              </a:solidFill>
            </a:endParaRPr>
          </a:p>
        </p:txBody>
      </p:sp>
      <p:sp>
        <p:nvSpPr>
          <p:cNvPr id="31" name="제목 1"/>
          <p:cNvSpPr txBox="1">
            <a:spLocks/>
          </p:cNvSpPr>
          <p:nvPr/>
        </p:nvSpPr>
        <p:spPr>
          <a:xfrm>
            <a:off x="430481" y="4866886"/>
            <a:ext cx="184796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SPECIFICATION</a:t>
            </a:r>
            <a:endParaRPr lang="ko-KR" altLang="en-US" sz="1542" b="1" i="1" dirty="0"/>
          </a:p>
        </p:txBody>
      </p:sp>
      <p:sp>
        <p:nvSpPr>
          <p:cNvPr id="6" name="직사각형 5"/>
          <p:cNvSpPr/>
          <p:nvPr/>
        </p:nvSpPr>
        <p:spPr>
          <a:xfrm>
            <a:off x="1" y="9195977"/>
            <a:ext cx="6857999" cy="5360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171927"/>
              </p:ext>
            </p:extLst>
          </p:nvPr>
        </p:nvGraphicFramePr>
        <p:xfrm>
          <a:off x="481428" y="5145377"/>
          <a:ext cx="5868248" cy="344648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96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720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415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항목</a:t>
                      </a:r>
                    </a:p>
                  </a:txBody>
                  <a:tcPr marL="82953" marR="82953" marT="41476" marB="4147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세부내용</a:t>
                      </a:r>
                    </a:p>
                  </a:txBody>
                  <a:tcPr marL="82953" marR="82953" marT="41476" marB="4147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23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Type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</a:rPr>
                        <a:t>Passive Column Speaker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23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Frequency Response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120Hz-18KHz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23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Rated Power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240W RMS, 960W PEAK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23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Sensitivity(1W@1m)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97dB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23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Max.SPL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116dB Peak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23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Impedance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</a:t>
                      </a:r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</a:rPr>
                        <a:t>Ω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23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Coverage (H x V)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130° x 24°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23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Driver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 x 3" Woofer / 0.75" voice coil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23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Size(WxDxH)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105 x 120 x 730mm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423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Weight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7.1kg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864" y="9173970"/>
            <a:ext cx="646598" cy="53602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643" y="1104858"/>
            <a:ext cx="1244803" cy="228704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C67E2FB0-0325-4DDA-B464-9C84E6868A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7315" y="1630336"/>
            <a:ext cx="514993" cy="3065834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8E78E93F-03ED-5727-94C4-F1EAB51CAFD1}"/>
              </a:ext>
            </a:extLst>
          </p:cNvPr>
          <p:cNvSpPr txBox="1"/>
          <p:nvPr/>
        </p:nvSpPr>
        <p:spPr>
          <a:xfrm>
            <a:off x="3519445" y="9311128"/>
            <a:ext cx="2331683" cy="440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13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28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742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655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569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483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397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310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900"/>
              </a:lnSpc>
            </a:pPr>
            <a:r>
              <a:rPr lang="en-US" altLang="ko-KR" sz="1050" b="1" dirty="0">
                <a:solidFill>
                  <a:schemeClr val="bg1"/>
                </a:solidFill>
                <a:latin typeface="+mj-lt"/>
              </a:rPr>
              <a:t>www.voatek.com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e-mail : voatek@naver.com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Tel : 031-8011-0388</a:t>
            </a:r>
          </a:p>
        </p:txBody>
      </p:sp>
    </p:spTree>
    <p:extLst>
      <p:ext uri="{BB962C8B-B14F-4D97-AF65-F5344CB8AC3E}">
        <p14:creationId xmlns:p14="http://schemas.microsoft.com/office/powerpoint/2010/main" val="4020081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1033</TotalTime>
  <Words>123</Words>
  <Application>Microsoft Office PowerPoint</Application>
  <PresentationFormat>A4 용지(210x297mm)</PresentationFormat>
  <Paragraphs>33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6" baseType="lpstr">
      <vt:lpstr>맑은 고딕</vt:lpstr>
      <vt:lpstr>Arial</vt:lpstr>
      <vt:lpstr>Calibri</vt:lpstr>
      <vt:lpstr>Calibri Light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노 윤섭</dc:creator>
  <cp:lastModifiedBy>민경 신</cp:lastModifiedBy>
  <cp:revision>122</cp:revision>
  <cp:lastPrinted>2020-11-13T07:15:08Z</cp:lastPrinted>
  <dcterms:created xsi:type="dcterms:W3CDTF">2020-09-29T01:50:16Z</dcterms:created>
  <dcterms:modified xsi:type="dcterms:W3CDTF">2025-02-21T06:10:17Z</dcterms:modified>
</cp:coreProperties>
</file>