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53511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강력하고 깊은 베이스의 </a:t>
            </a:r>
            <a:r>
              <a:rPr lang="ko-KR" altLang="en-US" sz="1089" dirty="0" err="1">
                <a:solidFill>
                  <a:prstClr val="black"/>
                </a:solidFill>
              </a:rPr>
              <a:t>서브우퍼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심플한 디자인으로 공간과 자연스러운 조화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최적화된 밴드 패스 설계로 왜곡 없는 </a:t>
            </a:r>
            <a:r>
              <a:rPr lang="ko-KR" altLang="en-US" sz="1089" dirty="0" err="1">
                <a:solidFill>
                  <a:prstClr val="black"/>
                </a:solidFill>
              </a:rPr>
              <a:t>고음질</a:t>
            </a:r>
            <a:r>
              <a:rPr lang="ko-KR" altLang="en-US" sz="1089" dirty="0">
                <a:solidFill>
                  <a:prstClr val="black"/>
                </a:solidFill>
              </a:rPr>
              <a:t> 사운드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98dB</a:t>
            </a:r>
            <a:r>
              <a:rPr lang="ko-KR" altLang="en-US" sz="1089" dirty="0">
                <a:solidFill>
                  <a:prstClr val="black"/>
                </a:solidFill>
              </a:rPr>
              <a:t>의 높은 감도로 효율적 사운드 전달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브라켓 포함으로 벽이나 천장에 고정 설치 가능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HD-10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1829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80357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Sub Woofer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48795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892054"/>
              </p:ext>
            </p:extLst>
          </p:nvPr>
        </p:nvGraphicFramePr>
        <p:xfrm>
          <a:off x="481428" y="5812770"/>
          <a:ext cx="5868248" cy="314033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9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0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solidFill>
                            <a:srgbClr val="434343"/>
                          </a:solidFill>
                          <a:effectLst/>
                        </a:rPr>
                        <a:t>Type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Passive subwoofer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Sensitivity 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98dB (half-space)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969766354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Frequency range (-10dB)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45Hz-150kHz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Power (RMS)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150W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72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Cabinet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Medium density fiberboard, exterior surface treated with water-based paint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Input interface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Pluggable Phoenix terminal blocks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291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Driver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x 10” Subwoofer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>
                          <a:solidFill>
                            <a:srgbClr val="434343"/>
                          </a:solidFill>
                          <a:effectLst/>
                        </a:rPr>
                        <a:t>Dimensions (W x D x H)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480mm x 252mm x 570mm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18.5kg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36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Color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White / Black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04234AEC-F5B9-1024-638B-F3EB1DBBB5FC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상자, 용기, 라우드스피커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20B4760-8B52-8EA4-28E9-08C6C4621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6040" y="1928203"/>
            <a:ext cx="3186809" cy="218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805</TotalTime>
  <Words>130</Words>
  <Application>Microsoft Office PowerPoint</Application>
  <PresentationFormat>A4 용지(210x297mm)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112</cp:revision>
  <cp:lastPrinted>2020-11-13T07:15:08Z</cp:lastPrinted>
  <dcterms:created xsi:type="dcterms:W3CDTF">2020-09-29T01:50:16Z</dcterms:created>
  <dcterms:modified xsi:type="dcterms:W3CDTF">2026-02-05T02:20:13Z</dcterms:modified>
</cp:coreProperties>
</file>