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71469" y="2657469"/>
            <a:ext cx="3358993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8×2.2</a:t>
            </a:r>
            <a:r>
              <a:rPr lang="ko-KR" altLang="en-US" sz="1089" dirty="0">
                <a:solidFill>
                  <a:prstClr val="black"/>
                </a:solidFill>
              </a:rPr>
              <a:t>인치 유닛</a:t>
            </a:r>
            <a:r>
              <a:rPr lang="en-US" altLang="ko-KR" sz="1089" dirty="0">
                <a:solidFill>
                  <a:prstClr val="black"/>
                </a:solidFill>
              </a:rPr>
              <a:t>, 400W Peak Power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수평 </a:t>
            </a:r>
            <a:r>
              <a:rPr lang="en-US" altLang="ko-KR" sz="1089" dirty="0">
                <a:solidFill>
                  <a:prstClr val="black"/>
                </a:solidFill>
              </a:rPr>
              <a:t>150°, </a:t>
            </a:r>
            <a:r>
              <a:rPr lang="ko-KR" altLang="en-US" sz="1089" dirty="0">
                <a:solidFill>
                  <a:prstClr val="black"/>
                </a:solidFill>
              </a:rPr>
              <a:t>수직 </a:t>
            </a:r>
            <a:r>
              <a:rPr lang="en-US" altLang="ko-KR" sz="1089" dirty="0">
                <a:solidFill>
                  <a:prstClr val="black"/>
                </a:solidFill>
              </a:rPr>
              <a:t>7° </a:t>
            </a:r>
            <a:r>
              <a:rPr lang="ko-KR" altLang="en-US" sz="1089" dirty="0" err="1">
                <a:solidFill>
                  <a:prstClr val="black"/>
                </a:solidFill>
              </a:rPr>
              <a:t>커버리지로</a:t>
            </a:r>
            <a:r>
              <a:rPr lang="ko-KR" altLang="en-US" sz="1089" dirty="0">
                <a:solidFill>
                  <a:prstClr val="black"/>
                </a:solidFill>
              </a:rPr>
              <a:t> 넓고 정밀한 사운드 전달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하이 </a:t>
            </a:r>
            <a:r>
              <a:rPr lang="en-US" altLang="ko-KR" sz="1089" dirty="0">
                <a:solidFill>
                  <a:prstClr val="black"/>
                </a:solidFill>
              </a:rPr>
              <a:t>&amp; </a:t>
            </a:r>
            <a:r>
              <a:rPr lang="ko-KR" altLang="en-US" sz="1089" dirty="0">
                <a:solidFill>
                  <a:prstClr val="black"/>
                </a:solidFill>
              </a:rPr>
              <a:t>로우 임피던스 지원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브래킷</a:t>
            </a:r>
            <a:r>
              <a:rPr lang="ko-KR" altLang="en-US" sz="1089" dirty="0">
                <a:solidFill>
                  <a:prstClr val="black"/>
                </a:solidFill>
              </a:rPr>
              <a:t> 제공으로 각도</a:t>
            </a:r>
            <a:r>
              <a:rPr lang="en-US" altLang="ko-KR" sz="1089" dirty="0">
                <a:solidFill>
                  <a:prstClr val="black"/>
                </a:solidFill>
              </a:rPr>
              <a:t>(-20°~0°) </a:t>
            </a:r>
            <a:r>
              <a:rPr lang="ko-KR" altLang="en-US" sz="1089" dirty="0">
                <a:solidFill>
                  <a:prstClr val="black"/>
                </a:solidFill>
              </a:rPr>
              <a:t>조절 가능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강당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종교시설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회의실 등 다양한 공간에 효과적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슬림하고 세련된 디자인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미적 요소가 중요한 공간에 적합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HD-208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020522" y="242225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5844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50751"/>
              </p:ext>
            </p:extLst>
          </p:nvPr>
        </p:nvGraphicFramePr>
        <p:xfrm>
          <a:off x="481428" y="5636937"/>
          <a:ext cx="5868248" cy="34189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5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dirty="0">
                          <a:solidFill>
                            <a:srgbClr val="434343"/>
                          </a:solidFill>
                          <a:effectLst/>
                        </a:rPr>
                        <a:t>Type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Passive column speaker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Sensitivity (1W/1m)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92dB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09874977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Frequency range (-10dB)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80Hz-20kHz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13789859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Power (RMS)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Coverage (HxV)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150° x 7°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5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Built-in transformer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l-PL" b="0" dirty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60W, 30W, 15W, 7.5W (70V) </a:t>
                      </a:r>
                      <a:endParaRPr lang="en-US" b="0" dirty="0">
                        <a:solidFill>
                          <a:srgbClr val="434343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  <a:p>
                      <a:pPr rtl="0" fontAlgn="ctr">
                        <a:buNone/>
                      </a:pPr>
                      <a:r>
                        <a:rPr lang="pl-PL" b="0" dirty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/ 120W, 60W, 30W, 15W (100V)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Driver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 x 2.2”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Cabinet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ABS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Grille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0.8mm Steel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BR">
                          <a:solidFill>
                            <a:srgbClr val="434343"/>
                          </a:solidFill>
                          <a:effectLst/>
                        </a:rPr>
                        <a:t>Dimensions (W x H x D)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 dirty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102mm x 610 x 155mmmm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72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effectLst/>
                        </a:rPr>
                        <a:t>Color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b="0" dirty="0">
                          <a:solidFill>
                            <a:srgbClr val="434343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White / Black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445F321-4736-120A-9C7B-6D15C3354F50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7" name="그림 6" descr="종이 타월, 수건, 화장지, 가정 용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B4A3AD-A9D5-560F-AE78-53A2D7E66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91" y="2235878"/>
            <a:ext cx="709103" cy="2520000"/>
          </a:xfrm>
          <a:prstGeom prst="rect">
            <a:avLst/>
          </a:prstGeom>
        </p:spPr>
      </p:pic>
      <p:pic>
        <p:nvPicPr>
          <p:cNvPr id="12" name="그림 11" descr="전자제품, 라우드스피커, 전자 기기, 울림통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AB3963-50FB-E8C3-CBD5-0CE3CA2B0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800" y="2375960"/>
            <a:ext cx="77619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160</Words>
  <Application>Microsoft Office PowerPoint</Application>
  <PresentationFormat>A4 용지(210x297mm)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Malgun Gothic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112</cp:revision>
  <cp:lastPrinted>2020-11-13T07:15:08Z</cp:lastPrinted>
  <dcterms:created xsi:type="dcterms:W3CDTF">2020-09-29T01:50:16Z</dcterms:created>
  <dcterms:modified xsi:type="dcterms:W3CDTF">2026-01-30T01:36:06Z</dcterms:modified>
</cp:coreProperties>
</file>