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066294"/>
            <a:ext cx="5868250" cy="93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핸드마이크와 </a:t>
            </a:r>
            <a:r>
              <a:rPr lang="ko-KR" altLang="en-US" sz="1089" dirty="0" err="1">
                <a:solidFill>
                  <a:prstClr val="black"/>
                </a:solidFill>
              </a:rPr>
              <a:t>벨트팩</a:t>
            </a:r>
            <a:r>
              <a:rPr lang="ko-KR" altLang="en-US" sz="1089" dirty="0">
                <a:solidFill>
                  <a:prstClr val="black"/>
                </a:solidFill>
              </a:rPr>
              <a:t> 동시연결 스위칭 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스펙트럼 </a:t>
            </a:r>
            <a:r>
              <a:rPr lang="ko-KR" altLang="en-US" sz="1089" dirty="0" err="1">
                <a:solidFill>
                  <a:prstClr val="black"/>
                </a:solidFill>
              </a:rPr>
              <a:t>아날라이저</a:t>
            </a:r>
            <a:r>
              <a:rPr lang="ko-KR" altLang="en-US" sz="1089" dirty="0">
                <a:solidFill>
                  <a:prstClr val="black"/>
                </a:solidFill>
              </a:rPr>
              <a:t> 탑재 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유닛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노이즈 제거 및 안정적 통신 유지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TFT 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탑재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HW-910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3107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3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1CH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04417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6BD5AD3-249F-44AA-B2BC-E7852F76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73767"/>
              </p:ext>
            </p:extLst>
          </p:nvPr>
        </p:nvGraphicFramePr>
        <p:xfrm>
          <a:off x="316992" y="5341286"/>
          <a:ext cx="3267456" cy="3580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925.0 ~ 937.5MHz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Frequency stability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0.002PPM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98602986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Receiving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-100dB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Tone 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60hz-18kHz (3dB)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Harmonic 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00">
                          <a:effectLst/>
                        </a:rPr>
                        <a:t>&lt; 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＞105dB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Maximum frequency offset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±48KHz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Stray suppression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≥75dB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6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Audio output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Balanced and unbalanced output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12-18V DC/1000mA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 sz="1000">
                          <a:effectLst/>
                        </a:rPr>
                        <a:t>Dimensions (W x H x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210x45x160mm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539163926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542g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022359013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F097889-8CA6-6860-C033-0C988680C959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73E60D-6CE3-6DEF-A28D-55A1193A6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84" y="1902291"/>
            <a:ext cx="2005872" cy="2313893"/>
          </a:xfrm>
          <a:prstGeom prst="rect">
            <a:avLst/>
          </a:prstGeom>
        </p:spPr>
      </p:pic>
      <p:pic>
        <p:nvPicPr>
          <p:cNvPr id="12" name="그림 11" descr="마이크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DB6A6B-E3B2-0671-5DB5-025C77C1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63" y="1934885"/>
            <a:ext cx="350969" cy="2313893"/>
          </a:xfrm>
          <a:prstGeom prst="rect">
            <a:avLst/>
          </a:prstGeom>
        </p:spPr>
      </p:pic>
      <p:pic>
        <p:nvPicPr>
          <p:cNvPr id="17" name="그림 16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644CA1-67AF-126F-6FF5-D2AEB9E16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739" y="1812450"/>
            <a:ext cx="837738" cy="2359251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63C8E3C-5913-65AF-A85D-C512A8D75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8079"/>
              </p:ext>
            </p:extLst>
          </p:nvPr>
        </p:nvGraphicFramePr>
        <p:xfrm>
          <a:off x="3669296" y="5341285"/>
          <a:ext cx="2938272" cy="3580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4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송신기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925.5~937.25MHz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5mW / 15mW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2771575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Spurious emission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&lt; -70dBc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726210024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Bandwidth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Max modulation depth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±48kHz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60~15kHz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&gt; 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00">
                          <a:effectLst/>
                        </a:rPr>
                        <a:t>&lt; 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Input voltage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mic 1V max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2 × 1.5V (AA)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Battery life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10 hours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6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 sz="1000">
                          <a:effectLst/>
                        </a:rPr>
                        <a:t>Dimensions (W x H x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sv-SE" sz="1000">
                          <a:effectLst/>
                        </a:rPr>
                        <a:t>Hand: 275(L)x48(Ø)mm, Beltpack: 64x84x21mm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32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Hand- 324g, </a:t>
                      </a:r>
                      <a:r>
                        <a:rPr lang="en-US" sz="1000" dirty="0" err="1">
                          <a:effectLst/>
                        </a:rPr>
                        <a:t>Beltpack</a:t>
                      </a:r>
                      <a:r>
                        <a:rPr lang="en-US" sz="1000" dirty="0">
                          <a:effectLst/>
                        </a:rPr>
                        <a:t>- 114g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195</Words>
  <Application>Microsoft Office PowerPoint</Application>
  <PresentationFormat>A4 용지(210x297mm)</PresentationFormat>
  <Paragraphs>69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80</cp:revision>
  <cp:lastPrinted>2020-11-13T07:15:08Z</cp:lastPrinted>
  <dcterms:created xsi:type="dcterms:W3CDTF">2020-09-29T01:50:16Z</dcterms:created>
  <dcterms:modified xsi:type="dcterms:W3CDTF">2025-08-19T07:41:56Z</dcterms:modified>
</cp:coreProperties>
</file>